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88" r:id="rId3"/>
    <p:sldId id="289" r:id="rId4"/>
    <p:sldId id="272" r:id="rId5"/>
    <p:sldId id="290" r:id="rId6"/>
    <p:sldId id="263" r:id="rId7"/>
    <p:sldId id="271" r:id="rId8"/>
    <p:sldId id="266" r:id="rId9"/>
    <p:sldId id="264" r:id="rId10"/>
    <p:sldId id="265" r:id="rId11"/>
    <p:sldId id="270" r:id="rId12"/>
    <p:sldId id="267" r:id="rId13"/>
    <p:sldId id="268" r:id="rId14"/>
    <p:sldId id="269" r:id="rId15"/>
    <p:sldId id="273" r:id="rId16"/>
    <p:sldId id="274" r:id="rId17"/>
    <p:sldId id="275" r:id="rId18"/>
    <p:sldId id="276" r:id="rId19"/>
    <p:sldId id="278" r:id="rId20"/>
    <p:sldId id="279" r:id="rId21"/>
    <p:sldId id="280" r:id="rId22"/>
    <p:sldId id="281" r:id="rId23"/>
    <p:sldId id="29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2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C5AB7-59A2-429F-A1D1-0A126081CB3A}" v="12" dt="2026-11-01T21:48:23.312"/>
    <p1510:client id="{3A1FB74C-B49C-4099-909C-A976C7BA2363}" v="132" dt="2026-11-01T19:16:04.499"/>
    <p1510:client id="{61515A32-6D14-4F8F-9EC4-6C3DF58B3780}" v="10" dt="2026-11-01T19:41:16.5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e Robinson" userId="f8019693-26d2-4ff0-b636-247eced56ecc" providerId="ADAL" clId="{307D9F43-04BE-42F2-9B5C-372942623250}"/>
    <pc:docChg chg="undo custSel addSld delSld modSld sldOrd modMainMaster">
      <pc:chgData name="Louise Robinson" userId="f8019693-26d2-4ff0-b636-247eced56ecc" providerId="ADAL" clId="{307D9F43-04BE-42F2-9B5C-372942623250}" dt="2026-11-01T21:48:27.714" v="1266" actId="47"/>
      <pc:docMkLst>
        <pc:docMk/>
      </pc:docMkLst>
      <pc:sldChg chg="del">
        <pc:chgData name="Louise Robinson" userId="f8019693-26d2-4ff0-b636-247eced56ecc" providerId="ADAL" clId="{307D9F43-04BE-42F2-9B5C-372942623250}" dt="2026-11-01T17:01:17.536" v="425" actId="47"/>
        <pc:sldMkLst>
          <pc:docMk/>
          <pc:sldMk cId="2061123133" sldId="256"/>
        </pc:sldMkLst>
      </pc:sldChg>
      <pc:sldChg chg="del">
        <pc:chgData name="Louise Robinson" userId="f8019693-26d2-4ff0-b636-247eced56ecc" providerId="ADAL" clId="{307D9F43-04BE-42F2-9B5C-372942623250}" dt="2026-11-01T21:46:44.938" v="1258" actId="47"/>
        <pc:sldMkLst>
          <pc:docMk/>
          <pc:sldMk cId="1827505537" sldId="258"/>
        </pc:sldMkLst>
      </pc:sldChg>
      <pc:sldChg chg="addSp delSp modSp mod setBg">
        <pc:chgData name="Louise Robinson" userId="f8019693-26d2-4ff0-b636-247eced56ecc" providerId="ADAL" clId="{307D9F43-04BE-42F2-9B5C-372942623250}" dt="2026-11-01T17:51:08.935" v="567"/>
        <pc:sldMkLst>
          <pc:docMk/>
          <pc:sldMk cId="4283180958" sldId="262"/>
        </pc:sldMkLst>
        <pc:spChg chg="del">
          <ac:chgData name="Louise Robinson" userId="f8019693-26d2-4ff0-b636-247eced56ecc" providerId="ADAL" clId="{307D9F43-04BE-42F2-9B5C-372942623250}" dt="2026-11-01T17:00:34.084" v="411" actId="478"/>
          <ac:spMkLst>
            <pc:docMk/>
            <pc:sldMk cId="4283180958" sldId="262"/>
            <ac:spMk id="2" creationId="{8856EEFF-2C70-D957-5FB8-33AC2E56001D}"/>
          </ac:spMkLst>
        </pc:spChg>
        <pc:spChg chg="add del mod">
          <ac:chgData name="Louise Robinson" userId="f8019693-26d2-4ff0-b636-247eced56ecc" providerId="ADAL" clId="{307D9F43-04BE-42F2-9B5C-372942623250}" dt="2026-11-01T17:00:42.720" v="413" actId="478"/>
          <ac:spMkLst>
            <pc:docMk/>
            <pc:sldMk cId="4283180958" sldId="262"/>
            <ac:spMk id="5" creationId="{C020572D-5974-7F2A-F51E-7495E4319B61}"/>
          </ac:spMkLst>
        </pc:spChg>
        <pc:spChg chg="add mod">
          <ac:chgData name="Louise Robinson" userId="f8019693-26d2-4ff0-b636-247eced56ecc" providerId="ADAL" clId="{307D9F43-04BE-42F2-9B5C-372942623250}" dt="2026-11-01T17:01:11.458" v="424" actId="1076"/>
          <ac:spMkLst>
            <pc:docMk/>
            <pc:sldMk cId="4283180958" sldId="262"/>
            <ac:spMk id="6" creationId="{9F2DB1C7-38D5-58E5-9D47-BA840E022EF3}"/>
          </ac:spMkLst>
        </pc:spChg>
      </pc:sldChg>
      <pc:sldChg chg="addSp modSp setBg">
        <pc:chgData name="Louise Robinson" userId="f8019693-26d2-4ff0-b636-247eced56ecc" providerId="ADAL" clId="{307D9F43-04BE-42F2-9B5C-372942623250}" dt="2026-11-01T17:51:08.935" v="567"/>
        <pc:sldMkLst>
          <pc:docMk/>
          <pc:sldMk cId="2508478010" sldId="263"/>
        </pc:sldMkLst>
        <pc:picChg chg="add mod">
          <ac:chgData name="Louise Robinson" userId="f8019693-26d2-4ff0-b636-247eced56ecc" providerId="ADAL" clId="{307D9F43-04BE-42F2-9B5C-372942623250}" dt="2026-11-01T15:23:14.186" v="64"/>
          <ac:picMkLst>
            <pc:docMk/>
            <pc:sldMk cId="2508478010" sldId="263"/>
            <ac:picMk id="5" creationId="{2A8136B3-3634-2F00-680B-E5A6A7C3EF4B}"/>
          </ac:picMkLst>
        </pc:picChg>
        <pc:picChg chg="add mod">
          <ac:chgData name="Louise Robinson" userId="f8019693-26d2-4ff0-b636-247eced56ecc" providerId="ADAL" clId="{307D9F43-04BE-42F2-9B5C-372942623250}" dt="2026-11-01T15:45:14.825" v="65"/>
          <ac:picMkLst>
            <pc:docMk/>
            <pc:sldMk cId="2508478010" sldId="263"/>
            <ac:picMk id="6" creationId="{FC0D8A17-CB8A-F24C-8BA4-B379777CCBAF}"/>
          </ac:picMkLst>
        </pc:picChg>
        <pc:picChg chg="add mod">
          <ac:chgData name="Louise Robinson" userId="f8019693-26d2-4ff0-b636-247eced56ecc" providerId="ADAL" clId="{307D9F43-04BE-42F2-9B5C-372942623250}" dt="2026-11-01T15:45:42.550" v="66"/>
          <ac:picMkLst>
            <pc:docMk/>
            <pc:sldMk cId="2508478010" sldId="263"/>
            <ac:picMk id="7" creationId="{786E7A13-413E-C929-A61C-40CE1B06A872}"/>
          </ac:picMkLst>
        </pc:picChg>
        <pc:picChg chg="add mod">
          <ac:chgData name="Louise Robinson" userId="f8019693-26d2-4ff0-b636-247eced56ecc" providerId="ADAL" clId="{307D9F43-04BE-42F2-9B5C-372942623250}" dt="2026-11-01T15:46:19.056" v="67"/>
          <ac:picMkLst>
            <pc:docMk/>
            <pc:sldMk cId="2508478010" sldId="263"/>
            <ac:picMk id="8" creationId="{9D078B2B-6C91-99BE-B1BE-247CD0C6DCD2}"/>
          </ac:picMkLst>
        </pc:picChg>
        <pc:picChg chg="add mod">
          <ac:chgData name="Louise Robinson" userId="f8019693-26d2-4ff0-b636-247eced56ecc" providerId="ADAL" clId="{307D9F43-04BE-42F2-9B5C-372942623250}" dt="2026-11-01T15:46:43.782" v="68"/>
          <ac:picMkLst>
            <pc:docMk/>
            <pc:sldMk cId="2508478010" sldId="263"/>
            <ac:picMk id="9" creationId="{1013CD09-D62F-47BD-64DD-0A692640F7EE}"/>
          </ac:picMkLst>
        </pc:picChg>
      </pc:sldChg>
      <pc:sldChg chg="add del">
        <pc:chgData name="Louise Robinson" userId="f8019693-26d2-4ff0-b636-247eced56ecc" providerId="ADAL" clId="{307D9F43-04BE-42F2-9B5C-372942623250}" dt="2026-11-01T15:20:29.781" v="39"/>
        <pc:sldMkLst>
          <pc:docMk/>
          <pc:sldMk cId="1779591607" sldId="264"/>
        </pc:sldMkLst>
      </pc:sldChg>
      <pc:sldChg chg="addSp delSp modSp add mod setBg">
        <pc:chgData name="Louise Robinson" userId="f8019693-26d2-4ff0-b636-247eced56ecc" providerId="ADAL" clId="{307D9F43-04BE-42F2-9B5C-372942623250}" dt="2026-11-01T19:35:17.743" v="1104" actId="27636"/>
        <pc:sldMkLst>
          <pc:docMk/>
          <pc:sldMk cId="3740539555" sldId="264"/>
        </pc:sldMkLst>
        <pc:spChg chg="mod">
          <ac:chgData name="Louise Robinson" userId="f8019693-26d2-4ff0-b636-247eced56ecc" providerId="ADAL" clId="{307D9F43-04BE-42F2-9B5C-372942623250}" dt="2026-11-01T16:08:56.794" v="91" actId="27636"/>
          <ac:spMkLst>
            <pc:docMk/>
            <pc:sldMk cId="3740539555" sldId="264"/>
            <ac:spMk id="2" creationId="{37FB034D-BC5D-7940-CF22-0BC367D28E3D}"/>
          </ac:spMkLst>
        </pc:spChg>
        <pc:spChg chg="add del mod">
          <ac:chgData name="Louise Robinson" userId="f8019693-26d2-4ff0-b636-247eced56ecc" providerId="ADAL" clId="{307D9F43-04BE-42F2-9B5C-372942623250}" dt="2026-11-01T16:07:23.655" v="73"/>
          <ac:spMkLst>
            <pc:docMk/>
            <pc:sldMk cId="3740539555" sldId="264"/>
            <ac:spMk id="3" creationId="{C11CF436-565D-C4D7-0E5C-F806F9E8F3A5}"/>
          </ac:spMkLst>
        </pc:spChg>
        <pc:spChg chg="add mod">
          <ac:chgData name="Louise Robinson" userId="f8019693-26d2-4ff0-b636-247eced56ecc" providerId="ADAL" clId="{307D9F43-04BE-42F2-9B5C-372942623250}" dt="2026-11-01T19:35:17.743" v="1104" actId="27636"/>
          <ac:spMkLst>
            <pc:docMk/>
            <pc:sldMk cId="3740539555" sldId="264"/>
            <ac:spMk id="5" creationId="{42063117-C455-3868-FB27-A013B56DF771}"/>
          </ac:spMkLst>
        </pc:spChg>
        <pc:spChg chg="add">
          <ac:chgData name="Louise Robinson" userId="f8019693-26d2-4ff0-b636-247eced56ecc" providerId="ADAL" clId="{307D9F43-04BE-42F2-9B5C-372942623250}" dt="2026-11-01T16:08:47.415" v="89" actId="26606"/>
          <ac:spMkLst>
            <pc:docMk/>
            <pc:sldMk cId="3740539555" sldId="264"/>
            <ac:spMk id="11" creationId="{F13C74B1-5B17-4795-BED0-7140497B445A}"/>
          </ac:spMkLst>
        </pc:spChg>
        <pc:spChg chg="add">
          <ac:chgData name="Louise Robinson" userId="f8019693-26d2-4ff0-b636-247eced56ecc" providerId="ADAL" clId="{307D9F43-04BE-42F2-9B5C-372942623250}" dt="2026-11-01T16:08:47.415" v="89" actId="26606"/>
          <ac:spMkLst>
            <pc:docMk/>
            <pc:sldMk cId="3740539555" sldId="264"/>
            <ac:spMk id="13" creationId="{D4974D33-8DC5-464E-8C6D-BE58F0669C17}"/>
          </ac:spMkLst>
        </pc:spChg>
        <pc:picChg chg="add mod">
          <ac:chgData name="Louise Robinson" userId="f8019693-26d2-4ff0-b636-247eced56ecc" providerId="ADAL" clId="{307D9F43-04BE-42F2-9B5C-372942623250}" dt="2026-11-01T16:08:47.415" v="89" actId="26606"/>
          <ac:picMkLst>
            <pc:docMk/>
            <pc:sldMk cId="3740539555" sldId="264"/>
            <ac:picMk id="6" creationId="{6C6B9B22-3F4C-3E68-6CEF-F2AE6DBA0B09}"/>
          </ac:picMkLst>
        </pc:picChg>
      </pc:sldChg>
      <pc:sldChg chg="addSp delSp modSp add mod setBg">
        <pc:chgData name="Louise Robinson" userId="f8019693-26d2-4ff0-b636-247eced56ecc" providerId="ADAL" clId="{307D9F43-04BE-42F2-9B5C-372942623250}" dt="2026-11-01T19:35:29.508" v="1106" actId="5793"/>
        <pc:sldMkLst>
          <pc:docMk/>
          <pc:sldMk cId="1214352633" sldId="265"/>
        </pc:sldMkLst>
        <pc:spChg chg="mod">
          <ac:chgData name="Louise Robinson" userId="f8019693-26d2-4ff0-b636-247eced56ecc" providerId="ADAL" clId="{307D9F43-04BE-42F2-9B5C-372942623250}" dt="2026-11-01T16:38:08.241" v="113" actId="26606"/>
          <ac:spMkLst>
            <pc:docMk/>
            <pc:sldMk cId="1214352633" sldId="265"/>
            <ac:spMk id="2" creationId="{99F4174E-BD1C-940A-9694-233BD2D34A7E}"/>
          </ac:spMkLst>
        </pc:spChg>
        <pc:spChg chg="add del mod">
          <ac:chgData name="Louise Robinson" userId="f8019693-26d2-4ff0-b636-247eced56ecc" providerId="ADAL" clId="{307D9F43-04BE-42F2-9B5C-372942623250}" dt="2026-11-01T16:09:23.602" v="97" actId="478"/>
          <ac:spMkLst>
            <pc:docMk/>
            <pc:sldMk cId="1214352633" sldId="265"/>
            <ac:spMk id="3" creationId="{92CE88D4-E66F-8626-2274-3217462BCCF2}"/>
          </ac:spMkLst>
        </pc:spChg>
        <pc:spChg chg="add mod ord">
          <ac:chgData name="Louise Robinson" userId="f8019693-26d2-4ff0-b636-247eced56ecc" providerId="ADAL" clId="{307D9F43-04BE-42F2-9B5C-372942623250}" dt="2026-11-01T19:35:29.508" v="1106" actId="5793"/>
          <ac:spMkLst>
            <pc:docMk/>
            <pc:sldMk cId="1214352633" sldId="265"/>
            <ac:spMk id="5" creationId="{6F4F206C-8548-11EB-89C2-C333E74943B9}"/>
          </ac:spMkLst>
        </pc:spChg>
        <pc:spChg chg="add">
          <ac:chgData name="Louise Robinson" userId="f8019693-26d2-4ff0-b636-247eced56ecc" providerId="ADAL" clId="{307D9F43-04BE-42F2-9B5C-372942623250}" dt="2026-11-01T16:38:08.241" v="113" actId="26606"/>
          <ac:spMkLst>
            <pc:docMk/>
            <pc:sldMk cId="1214352633" sldId="265"/>
            <ac:spMk id="11" creationId="{2C61293E-6EBE-43EF-A52C-9BEBFD7679D4}"/>
          </ac:spMkLst>
        </pc:spChg>
        <pc:spChg chg="add">
          <ac:chgData name="Louise Robinson" userId="f8019693-26d2-4ff0-b636-247eced56ecc" providerId="ADAL" clId="{307D9F43-04BE-42F2-9B5C-372942623250}" dt="2026-11-01T16:38:08.241" v="113" actId="26606"/>
          <ac:spMkLst>
            <pc:docMk/>
            <pc:sldMk cId="1214352633" sldId="265"/>
            <ac:spMk id="13" creationId="{21540236-BFD5-4A9D-8840-4703E7F76825}"/>
          </ac:spMkLst>
        </pc:spChg>
        <pc:picChg chg="add mod">
          <ac:chgData name="Louise Robinson" userId="f8019693-26d2-4ff0-b636-247eced56ecc" providerId="ADAL" clId="{307D9F43-04BE-42F2-9B5C-372942623250}" dt="2026-11-01T16:38:08.241" v="113" actId="26606"/>
          <ac:picMkLst>
            <pc:docMk/>
            <pc:sldMk cId="1214352633" sldId="265"/>
            <ac:picMk id="6" creationId="{031146CC-D751-6FD9-1997-52C8CAF13A3E}"/>
          </ac:picMkLst>
        </pc:picChg>
      </pc:sldChg>
      <pc:sldChg chg="add del">
        <pc:chgData name="Louise Robinson" userId="f8019693-26d2-4ff0-b636-247eced56ecc" providerId="ADAL" clId="{307D9F43-04BE-42F2-9B5C-372942623250}" dt="2026-11-01T15:20:29.597" v="38"/>
        <pc:sldMkLst>
          <pc:docMk/>
          <pc:sldMk cId="1465245015" sldId="265"/>
        </pc:sldMkLst>
      </pc:sldChg>
      <pc:sldChg chg="addSp delSp modSp add mod ord setBg">
        <pc:chgData name="Louise Robinson" userId="f8019693-26d2-4ff0-b636-247eced56ecc" providerId="ADAL" clId="{307D9F43-04BE-42F2-9B5C-372942623250}" dt="2026-11-01T19:35:04.464" v="1098" actId="403"/>
        <pc:sldMkLst>
          <pc:docMk/>
          <pc:sldMk cId="482523536" sldId="266"/>
        </pc:sldMkLst>
        <pc:spChg chg="mod">
          <ac:chgData name="Louise Robinson" userId="f8019693-26d2-4ff0-b636-247eced56ecc" providerId="ADAL" clId="{307D9F43-04BE-42F2-9B5C-372942623250}" dt="2026-11-01T16:40:11.829" v="141" actId="26606"/>
          <ac:spMkLst>
            <pc:docMk/>
            <pc:sldMk cId="482523536" sldId="266"/>
            <ac:spMk id="2" creationId="{FE934164-C5E5-1A73-4921-311BFD6FB4A1}"/>
          </ac:spMkLst>
        </pc:spChg>
        <pc:spChg chg="add">
          <ac:chgData name="Louise Robinson" userId="f8019693-26d2-4ff0-b636-247eced56ecc" providerId="ADAL" clId="{307D9F43-04BE-42F2-9B5C-372942623250}" dt="2026-11-01T16:38:35.127" v="130"/>
          <ac:spMkLst>
            <pc:docMk/>
            <pc:sldMk cId="482523536" sldId="266"/>
            <ac:spMk id="3" creationId="{5900F01E-C4E8-60F3-A7A7-16925C67A3AD}"/>
          </ac:spMkLst>
        </pc:spChg>
        <pc:spChg chg="add">
          <ac:chgData name="Louise Robinson" userId="f8019693-26d2-4ff0-b636-247eced56ecc" providerId="ADAL" clId="{307D9F43-04BE-42F2-9B5C-372942623250}" dt="2026-11-01T16:38:35.127" v="130"/>
          <ac:spMkLst>
            <pc:docMk/>
            <pc:sldMk cId="482523536" sldId="266"/>
            <ac:spMk id="4" creationId="{989719AE-53A0-B6B9-FCEA-E1A87487D9C8}"/>
          </ac:spMkLst>
        </pc:spChg>
        <pc:spChg chg="add mod">
          <ac:chgData name="Louise Robinson" userId="f8019693-26d2-4ff0-b636-247eced56ecc" providerId="ADAL" clId="{307D9F43-04BE-42F2-9B5C-372942623250}" dt="2026-11-01T16:38:47.446" v="133" actId="1076"/>
          <ac:spMkLst>
            <pc:docMk/>
            <pc:sldMk cId="482523536" sldId="266"/>
            <ac:spMk id="5" creationId="{247F88F6-EB39-CC42-DBA4-B4537A92B650}"/>
          </ac:spMkLst>
        </pc:spChg>
        <pc:spChg chg="add mod">
          <ac:chgData name="Louise Robinson" userId="f8019693-26d2-4ff0-b636-247eced56ecc" providerId="ADAL" clId="{307D9F43-04BE-42F2-9B5C-372942623250}" dt="2026-11-01T16:38:47.446" v="133" actId="1076"/>
          <ac:spMkLst>
            <pc:docMk/>
            <pc:sldMk cId="482523536" sldId="266"/>
            <ac:spMk id="6" creationId="{1543EEDF-6EB0-EF8E-9059-07996F3A1AEA}"/>
          </ac:spMkLst>
        </pc:spChg>
        <pc:spChg chg="add mod">
          <ac:chgData name="Louise Robinson" userId="f8019693-26d2-4ff0-b636-247eced56ecc" providerId="ADAL" clId="{307D9F43-04BE-42F2-9B5C-372942623250}" dt="2026-11-01T19:35:04.464" v="1098" actId="403"/>
          <ac:spMkLst>
            <pc:docMk/>
            <pc:sldMk cId="482523536" sldId="266"/>
            <ac:spMk id="8" creationId="{9D78D4EF-50A2-D264-AEB4-FF39C0D1AD81}"/>
          </ac:spMkLst>
        </pc:spChg>
        <pc:spChg chg="add del">
          <ac:chgData name="Louise Robinson" userId="f8019693-26d2-4ff0-b636-247eced56ecc" providerId="ADAL" clId="{307D9F43-04BE-42F2-9B5C-372942623250}" dt="2026-11-01T16:40:11.829" v="141" actId="26606"/>
          <ac:spMkLst>
            <pc:docMk/>
            <pc:sldMk cId="482523536" sldId="266"/>
            <ac:spMk id="14" creationId="{45D37F4E-DDB4-456B-97E0-9937730A039F}"/>
          </ac:spMkLst>
        </pc:spChg>
        <pc:spChg chg="add del">
          <ac:chgData name="Louise Robinson" userId="f8019693-26d2-4ff0-b636-247eced56ecc" providerId="ADAL" clId="{307D9F43-04BE-42F2-9B5C-372942623250}" dt="2026-11-01T16:40:11.829" v="141" actId="26606"/>
          <ac:spMkLst>
            <pc:docMk/>
            <pc:sldMk cId="482523536" sldId="266"/>
            <ac:spMk id="16" creationId="{B2DD41CD-8F47-4F56-AD12-4E2FF7696987}"/>
          </ac:spMkLst>
        </pc:spChg>
        <pc:spChg chg="add">
          <ac:chgData name="Louise Robinson" userId="f8019693-26d2-4ff0-b636-247eced56ecc" providerId="ADAL" clId="{307D9F43-04BE-42F2-9B5C-372942623250}" dt="2026-11-01T16:40:11.829" v="141" actId="26606"/>
          <ac:spMkLst>
            <pc:docMk/>
            <pc:sldMk cId="482523536" sldId="266"/>
            <ac:spMk id="21" creationId="{D75A5B51-0925-4835-8511-A0DD17EAA97C}"/>
          </ac:spMkLst>
        </pc:spChg>
        <pc:spChg chg="add">
          <ac:chgData name="Louise Robinson" userId="f8019693-26d2-4ff0-b636-247eced56ecc" providerId="ADAL" clId="{307D9F43-04BE-42F2-9B5C-372942623250}" dt="2026-11-01T16:40:11.829" v="141" actId="26606"/>
          <ac:spMkLst>
            <pc:docMk/>
            <pc:sldMk cId="482523536" sldId="266"/>
            <ac:spMk id="23" creationId="{5CDFD20D-8E4F-4E3A-AF87-93F23E0DBFB3}"/>
          </ac:spMkLst>
        </pc:spChg>
        <pc:picChg chg="add mod ord">
          <ac:chgData name="Louise Robinson" userId="f8019693-26d2-4ff0-b636-247eced56ecc" providerId="ADAL" clId="{307D9F43-04BE-42F2-9B5C-372942623250}" dt="2026-11-01T16:40:11.829" v="141" actId="26606"/>
          <ac:picMkLst>
            <pc:docMk/>
            <pc:sldMk cId="482523536" sldId="266"/>
            <ac:picMk id="9" creationId="{39D8B5A9-F1E9-54AA-78FC-0E425197CD17}"/>
          </ac:picMkLst>
        </pc:picChg>
        <pc:picChg chg="add mod">
          <ac:chgData name="Louise Robinson" userId="f8019693-26d2-4ff0-b636-247eced56ecc" providerId="ADAL" clId="{307D9F43-04BE-42F2-9B5C-372942623250}" dt="2026-11-01T16:40:11.829" v="141" actId="26606"/>
          <ac:picMkLst>
            <pc:docMk/>
            <pc:sldMk cId="482523536" sldId="266"/>
            <ac:picMk id="10" creationId="{FF379DF9-C1CF-9F2B-0C1B-82CCD845F367}"/>
          </ac:picMkLst>
        </pc:picChg>
        <pc:picChg chg="add mod">
          <ac:chgData name="Louise Robinson" userId="f8019693-26d2-4ff0-b636-247eced56ecc" providerId="ADAL" clId="{307D9F43-04BE-42F2-9B5C-372942623250}" dt="2026-11-01T16:40:11.829" v="141" actId="26606"/>
          <ac:picMkLst>
            <pc:docMk/>
            <pc:sldMk cId="482523536" sldId="266"/>
            <ac:picMk id="11" creationId="{D117D311-B0C9-42B3-D706-F30F11A486A1}"/>
          </ac:picMkLst>
        </pc:picChg>
        <pc:picChg chg="add">
          <ac:chgData name="Louise Robinson" userId="f8019693-26d2-4ff0-b636-247eced56ecc" providerId="ADAL" clId="{307D9F43-04BE-42F2-9B5C-372942623250}" dt="2026-11-01T16:38:35.127" v="130"/>
          <ac:picMkLst>
            <pc:docMk/>
            <pc:sldMk cId="482523536" sldId="266"/>
            <ac:picMk id="2049" creationId="{C6437EAE-D2BA-EFEE-2D36-CC05DBF70187}"/>
          </ac:picMkLst>
        </pc:picChg>
        <pc:picChg chg="add mod">
          <ac:chgData name="Louise Robinson" userId="f8019693-26d2-4ff0-b636-247eced56ecc" providerId="ADAL" clId="{307D9F43-04BE-42F2-9B5C-372942623250}" dt="2026-11-01T16:38:47.446" v="133" actId="1076"/>
          <ac:picMkLst>
            <pc:docMk/>
            <pc:sldMk cId="482523536" sldId="266"/>
            <ac:picMk id="2052" creationId="{FFE1D8D9-6667-F716-748E-668D307EAA99}"/>
          </ac:picMkLst>
        </pc:picChg>
      </pc:sldChg>
      <pc:sldChg chg="add del">
        <pc:chgData name="Louise Robinson" userId="f8019693-26d2-4ff0-b636-247eced56ecc" providerId="ADAL" clId="{307D9F43-04BE-42F2-9B5C-372942623250}" dt="2026-11-01T15:20:29.429" v="37"/>
        <pc:sldMkLst>
          <pc:docMk/>
          <pc:sldMk cId="3451700224" sldId="266"/>
        </pc:sldMkLst>
      </pc:sldChg>
      <pc:sldChg chg="add del">
        <pc:chgData name="Louise Robinson" userId="f8019693-26d2-4ff0-b636-247eced56ecc" providerId="ADAL" clId="{307D9F43-04BE-42F2-9B5C-372942623250}" dt="2026-11-01T15:20:29.239" v="36"/>
        <pc:sldMkLst>
          <pc:docMk/>
          <pc:sldMk cId="507429165" sldId="267"/>
        </pc:sldMkLst>
      </pc:sldChg>
      <pc:sldChg chg="addSp delSp modSp add mod setBg">
        <pc:chgData name="Louise Robinson" userId="f8019693-26d2-4ff0-b636-247eced56ecc" providerId="ADAL" clId="{307D9F43-04BE-42F2-9B5C-372942623250}" dt="2026-11-01T19:36:18.468" v="1128" actId="403"/>
        <pc:sldMkLst>
          <pc:docMk/>
          <pc:sldMk cId="1512464073" sldId="267"/>
        </pc:sldMkLst>
        <pc:spChg chg="mod ord">
          <ac:chgData name="Louise Robinson" userId="f8019693-26d2-4ff0-b636-247eced56ecc" providerId="ADAL" clId="{307D9F43-04BE-42F2-9B5C-372942623250}" dt="2026-11-01T16:41:29.710" v="150" actId="26606"/>
          <ac:spMkLst>
            <pc:docMk/>
            <pc:sldMk cId="1512464073" sldId="267"/>
            <ac:spMk id="2" creationId="{1F54F4E2-DF38-5CEB-6725-FC86098403B8}"/>
          </ac:spMkLst>
        </pc:spChg>
        <pc:spChg chg="add del">
          <ac:chgData name="Louise Robinson" userId="f8019693-26d2-4ff0-b636-247eced56ecc" providerId="ADAL" clId="{307D9F43-04BE-42F2-9B5C-372942623250}" dt="2026-11-01T16:40:35.565" v="143" actId="22"/>
          <ac:spMkLst>
            <pc:docMk/>
            <pc:sldMk cId="1512464073" sldId="267"/>
            <ac:spMk id="4" creationId="{826BD574-2B6D-6CA0-D9B6-E8B81172B877}"/>
          </ac:spMkLst>
        </pc:spChg>
        <pc:spChg chg="add mod ord">
          <ac:chgData name="Louise Robinson" userId="f8019693-26d2-4ff0-b636-247eced56ecc" providerId="ADAL" clId="{307D9F43-04BE-42F2-9B5C-372942623250}" dt="2026-11-01T19:36:18.468" v="1128" actId="403"/>
          <ac:spMkLst>
            <pc:docMk/>
            <pc:sldMk cId="1512464073" sldId="267"/>
            <ac:spMk id="7" creationId="{A38CC4A1-7BB4-B37F-E1B1-5F5B322A8D9E}"/>
          </ac:spMkLst>
        </pc:spChg>
        <pc:spChg chg="add">
          <ac:chgData name="Louise Robinson" userId="f8019693-26d2-4ff0-b636-247eced56ecc" providerId="ADAL" clId="{307D9F43-04BE-42F2-9B5C-372942623250}" dt="2026-11-01T16:41:29.710" v="150" actId="26606"/>
          <ac:spMkLst>
            <pc:docMk/>
            <pc:sldMk cId="1512464073" sldId="267"/>
            <ac:spMk id="13" creationId="{231BF440-39FA-4087-84CC-2EEC0BBDAF29}"/>
          </ac:spMkLst>
        </pc:spChg>
        <pc:spChg chg="add">
          <ac:chgData name="Louise Robinson" userId="f8019693-26d2-4ff0-b636-247eced56ecc" providerId="ADAL" clId="{307D9F43-04BE-42F2-9B5C-372942623250}" dt="2026-11-01T16:41:29.710" v="150" actId="26606"/>
          <ac:spMkLst>
            <pc:docMk/>
            <pc:sldMk cId="1512464073" sldId="267"/>
            <ac:spMk id="15" creationId="{F04E4CBA-303B-48BD-8451-C2701CB0EEBF}"/>
          </ac:spMkLst>
        </pc:spChg>
        <pc:spChg chg="add">
          <ac:chgData name="Louise Robinson" userId="f8019693-26d2-4ff0-b636-247eced56ecc" providerId="ADAL" clId="{307D9F43-04BE-42F2-9B5C-372942623250}" dt="2026-11-01T16:41:29.710" v="150" actId="26606"/>
          <ac:spMkLst>
            <pc:docMk/>
            <pc:sldMk cId="1512464073" sldId="267"/>
            <ac:spMk id="17" creationId="{F6CA58B3-AFCC-4A40-9882-50D5080879B0}"/>
          </ac:spMkLst>
        </pc:spChg>
        <pc:spChg chg="add">
          <ac:chgData name="Louise Robinson" userId="f8019693-26d2-4ff0-b636-247eced56ecc" providerId="ADAL" clId="{307D9F43-04BE-42F2-9B5C-372942623250}" dt="2026-11-01T16:41:29.710" v="150" actId="26606"/>
          <ac:spMkLst>
            <pc:docMk/>
            <pc:sldMk cId="1512464073" sldId="267"/>
            <ac:spMk id="19" creationId="{75C56826-D4E5-42ED-8529-079651CB3005}"/>
          </ac:spMkLst>
        </pc:spChg>
        <pc:spChg chg="add">
          <ac:chgData name="Louise Robinson" userId="f8019693-26d2-4ff0-b636-247eced56ecc" providerId="ADAL" clId="{307D9F43-04BE-42F2-9B5C-372942623250}" dt="2026-11-01T16:41:29.710" v="150" actId="26606"/>
          <ac:spMkLst>
            <pc:docMk/>
            <pc:sldMk cId="1512464073" sldId="267"/>
            <ac:spMk id="21" creationId="{82095FCE-EF05-4443-B97A-85DEE3A5CA17}"/>
          </ac:spMkLst>
        </pc:spChg>
        <pc:spChg chg="add">
          <ac:chgData name="Louise Robinson" userId="f8019693-26d2-4ff0-b636-247eced56ecc" providerId="ADAL" clId="{307D9F43-04BE-42F2-9B5C-372942623250}" dt="2026-11-01T16:41:29.710" v="150" actId="26606"/>
          <ac:spMkLst>
            <pc:docMk/>
            <pc:sldMk cId="1512464073" sldId="267"/>
            <ac:spMk id="23" creationId="{CA00AE6B-AA30-4CF8-BA6F-339B780AD76C}"/>
          </ac:spMkLst>
        </pc:spChg>
        <pc:picChg chg="add mod">
          <ac:chgData name="Louise Robinson" userId="f8019693-26d2-4ff0-b636-247eced56ecc" providerId="ADAL" clId="{307D9F43-04BE-42F2-9B5C-372942623250}" dt="2026-11-01T16:41:29.710" v="150" actId="26606"/>
          <ac:picMkLst>
            <pc:docMk/>
            <pc:sldMk cId="1512464073" sldId="267"/>
            <ac:picMk id="5" creationId="{2530EC0F-785B-F37C-5361-C43A214AD62F}"/>
          </ac:picMkLst>
        </pc:picChg>
        <pc:picChg chg="add mod">
          <ac:chgData name="Louise Robinson" userId="f8019693-26d2-4ff0-b636-247eced56ecc" providerId="ADAL" clId="{307D9F43-04BE-42F2-9B5C-372942623250}" dt="2026-11-01T16:41:29.710" v="150" actId="26606"/>
          <ac:picMkLst>
            <pc:docMk/>
            <pc:sldMk cId="1512464073" sldId="267"/>
            <ac:picMk id="8" creationId="{94A73BE5-D607-9CDB-D6DA-7A933313922E}"/>
          </ac:picMkLst>
        </pc:picChg>
      </pc:sldChg>
      <pc:sldChg chg="add del">
        <pc:chgData name="Louise Robinson" userId="f8019693-26d2-4ff0-b636-247eced56ecc" providerId="ADAL" clId="{307D9F43-04BE-42F2-9B5C-372942623250}" dt="2026-11-01T15:20:29.055" v="35"/>
        <pc:sldMkLst>
          <pc:docMk/>
          <pc:sldMk cId="3625114362" sldId="268"/>
        </pc:sldMkLst>
      </pc:sldChg>
      <pc:sldChg chg="addSp delSp modSp add mod setBg">
        <pc:chgData name="Louise Robinson" userId="f8019693-26d2-4ff0-b636-247eced56ecc" providerId="ADAL" clId="{307D9F43-04BE-42F2-9B5C-372942623250}" dt="2026-11-01T19:37:52.122" v="1145" actId="207"/>
        <pc:sldMkLst>
          <pc:docMk/>
          <pc:sldMk cId="4190993783" sldId="268"/>
        </pc:sldMkLst>
        <pc:spChg chg="mod ord">
          <ac:chgData name="Louise Robinson" userId="f8019693-26d2-4ff0-b636-247eced56ecc" providerId="ADAL" clId="{307D9F43-04BE-42F2-9B5C-372942623250}" dt="2026-11-01T19:37:48.344" v="1144" actId="207"/>
          <ac:spMkLst>
            <pc:docMk/>
            <pc:sldMk cId="4190993783" sldId="268"/>
            <ac:spMk id="2" creationId="{8782E2FB-5ABE-D629-CA86-452449024424}"/>
          </ac:spMkLst>
        </pc:spChg>
        <pc:spChg chg="add del mod">
          <ac:chgData name="Louise Robinson" userId="f8019693-26d2-4ff0-b636-247eced56ecc" providerId="ADAL" clId="{307D9F43-04BE-42F2-9B5C-372942623250}" dt="2026-11-01T16:42:10.681" v="155"/>
          <ac:spMkLst>
            <pc:docMk/>
            <pc:sldMk cId="4190993783" sldId="268"/>
            <ac:spMk id="3" creationId="{665DE487-B7C5-C4F8-85BA-458BA8F5CB2C}"/>
          </ac:spMkLst>
        </pc:spChg>
        <pc:spChg chg="add del mod">
          <ac:chgData name="Louise Robinson" userId="f8019693-26d2-4ff0-b636-247eced56ecc" providerId="ADAL" clId="{307D9F43-04BE-42F2-9B5C-372942623250}" dt="2026-11-01T16:42:29.992" v="159"/>
          <ac:spMkLst>
            <pc:docMk/>
            <pc:sldMk cId="4190993783" sldId="268"/>
            <ac:spMk id="5" creationId="{059AE9D7-6983-F3BE-9E7C-D9A265FCC4C5}"/>
          </ac:spMkLst>
        </pc:spChg>
        <pc:spChg chg="add mod">
          <ac:chgData name="Louise Robinson" userId="f8019693-26d2-4ff0-b636-247eced56ecc" providerId="ADAL" clId="{307D9F43-04BE-42F2-9B5C-372942623250}" dt="2026-11-01T19:37:52.122" v="1145" actId="207"/>
          <ac:spMkLst>
            <pc:docMk/>
            <pc:sldMk cId="4190993783" sldId="268"/>
            <ac:spMk id="7" creationId="{C40593A0-060F-4E7C-1B50-E8D71226BEB8}"/>
          </ac:spMkLst>
        </pc:spChg>
        <pc:spChg chg="add del">
          <ac:chgData name="Louise Robinson" userId="f8019693-26d2-4ff0-b636-247eced56ecc" providerId="ADAL" clId="{307D9F43-04BE-42F2-9B5C-372942623250}" dt="2026-11-01T16:42:46.314" v="162" actId="26606"/>
          <ac:spMkLst>
            <pc:docMk/>
            <pc:sldMk cId="4190993783" sldId="268"/>
            <ac:spMk id="12" creationId="{45D37F4E-DDB4-456B-97E0-9937730A039F}"/>
          </ac:spMkLst>
        </pc:spChg>
        <pc:spChg chg="add del">
          <ac:chgData name="Louise Robinson" userId="f8019693-26d2-4ff0-b636-247eced56ecc" providerId="ADAL" clId="{307D9F43-04BE-42F2-9B5C-372942623250}" dt="2026-11-01T16:42:46.314" v="162" actId="26606"/>
          <ac:spMkLst>
            <pc:docMk/>
            <pc:sldMk cId="4190993783" sldId="268"/>
            <ac:spMk id="14" creationId="{B2DD41CD-8F47-4F56-AD12-4E2FF7696987}"/>
          </ac:spMkLst>
        </pc:spChg>
        <pc:spChg chg="add del">
          <ac:chgData name="Louise Robinson" userId="f8019693-26d2-4ff0-b636-247eced56ecc" providerId="ADAL" clId="{307D9F43-04BE-42F2-9B5C-372942623250}" dt="2026-11-01T19:36:34.965" v="1129" actId="26606"/>
          <ac:spMkLst>
            <pc:docMk/>
            <pc:sldMk cId="4190993783" sldId="268"/>
            <ac:spMk id="16" creationId="{04812C46-200A-4DEB-A05E-3ED6C68C2387}"/>
          </ac:spMkLst>
        </pc:spChg>
        <pc:spChg chg="add del">
          <ac:chgData name="Louise Robinson" userId="f8019693-26d2-4ff0-b636-247eced56ecc" providerId="ADAL" clId="{307D9F43-04BE-42F2-9B5C-372942623250}" dt="2026-11-01T19:36:34.965" v="1129" actId="26606"/>
          <ac:spMkLst>
            <pc:docMk/>
            <pc:sldMk cId="4190993783" sldId="268"/>
            <ac:spMk id="17" creationId="{D1EA859B-E555-4109-94F3-6700E046E008}"/>
          </ac:spMkLst>
        </pc:spChg>
        <pc:spChg chg="add">
          <ac:chgData name="Louise Robinson" userId="f8019693-26d2-4ff0-b636-247eced56ecc" providerId="ADAL" clId="{307D9F43-04BE-42F2-9B5C-372942623250}" dt="2026-11-01T19:36:34.965" v="1129" actId="26606"/>
          <ac:spMkLst>
            <pc:docMk/>
            <pc:sldMk cId="4190993783" sldId="268"/>
            <ac:spMk id="22" creationId="{F13C74B1-5B17-4795-BED0-7140497B445A}"/>
          </ac:spMkLst>
        </pc:spChg>
        <pc:spChg chg="add">
          <ac:chgData name="Louise Robinson" userId="f8019693-26d2-4ff0-b636-247eced56ecc" providerId="ADAL" clId="{307D9F43-04BE-42F2-9B5C-372942623250}" dt="2026-11-01T19:36:34.965" v="1129" actId="26606"/>
          <ac:spMkLst>
            <pc:docMk/>
            <pc:sldMk cId="4190993783" sldId="268"/>
            <ac:spMk id="24" creationId="{D4974D33-8DC5-464E-8C6D-BE58F0669C17}"/>
          </ac:spMkLst>
        </pc:spChg>
        <pc:picChg chg="add mod ord">
          <ac:chgData name="Louise Robinson" userId="f8019693-26d2-4ff0-b636-247eced56ecc" providerId="ADAL" clId="{307D9F43-04BE-42F2-9B5C-372942623250}" dt="2026-11-01T19:36:34.965" v="1129" actId="26606"/>
          <ac:picMkLst>
            <pc:docMk/>
            <pc:sldMk cId="4190993783" sldId="268"/>
            <ac:picMk id="4" creationId="{57D5E666-78D8-2BA8-9838-87E5E41C7C0D}"/>
          </ac:picMkLst>
        </pc:picChg>
      </pc:sldChg>
      <pc:sldChg chg="add del">
        <pc:chgData name="Louise Robinson" userId="f8019693-26d2-4ff0-b636-247eced56ecc" providerId="ADAL" clId="{307D9F43-04BE-42F2-9B5C-372942623250}" dt="2026-11-01T15:20:28.891" v="34"/>
        <pc:sldMkLst>
          <pc:docMk/>
          <pc:sldMk cId="558991415" sldId="269"/>
        </pc:sldMkLst>
      </pc:sldChg>
      <pc:sldChg chg="addSp delSp modSp add mod setBg">
        <pc:chgData name="Louise Robinson" userId="f8019693-26d2-4ff0-b636-247eced56ecc" providerId="ADAL" clId="{307D9F43-04BE-42F2-9B5C-372942623250}" dt="2026-11-01T19:38:10.599" v="1153" actId="1076"/>
        <pc:sldMkLst>
          <pc:docMk/>
          <pc:sldMk cId="3534806549" sldId="269"/>
        </pc:sldMkLst>
        <pc:spChg chg="add del mod ord">
          <ac:chgData name="Louise Robinson" userId="f8019693-26d2-4ff0-b636-247eced56ecc" providerId="ADAL" clId="{307D9F43-04BE-42F2-9B5C-372942623250}" dt="2026-11-01T16:44:26.050" v="173" actId="26606"/>
          <ac:spMkLst>
            <pc:docMk/>
            <pc:sldMk cId="3534806549" sldId="269"/>
            <ac:spMk id="2" creationId="{5B91BF7C-6B9A-B567-BE51-71B411F939B4}"/>
          </ac:spMkLst>
        </pc:spChg>
        <pc:spChg chg="add del mod">
          <ac:chgData name="Louise Robinson" userId="f8019693-26d2-4ff0-b636-247eced56ecc" providerId="ADAL" clId="{307D9F43-04BE-42F2-9B5C-372942623250}" dt="2026-11-01T16:43:44.382" v="169" actId="478"/>
          <ac:spMkLst>
            <pc:docMk/>
            <pc:sldMk cId="3534806549" sldId="269"/>
            <ac:spMk id="4" creationId="{AF54C33A-AD7E-4046-FAD0-14C23217861C}"/>
          </ac:spMkLst>
        </pc:spChg>
        <pc:spChg chg="add del">
          <ac:chgData name="Louise Robinson" userId="f8019693-26d2-4ff0-b636-247eced56ecc" providerId="ADAL" clId="{307D9F43-04BE-42F2-9B5C-372942623250}" dt="2026-11-01T16:43:44.016" v="168" actId="22"/>
          <ac:spMkLst>
            <pc:docMk/>
            <pc:sldMk cId="3534806549" sldId="269"/>
            <ac:spMk id="6" creationId="{F2760C67-6C35-B656-DB21-78B8F056EC7B}"/>
          </ac:spMkLst>
        </pc:spChg>
        <pc:spChg chg="add mod">
          <ac:chgData name="Louise Robinson" userId="f8019693-26d2-4ff0-b636-247eced56ecc" providerId="ADAL" clId="{307D9F43-04BE-42F2-9B5C-372942623250}" dt="2026-11-01T19:38:10.599" v="1153" actId="1076"/>
          <ac:spMkLst>
            <pc:docMk/>
            <pc:sldMk cId="3534806549" sldId="269"/>
            <ac:spMk id="9" creationId="{3E002E36-40F2-6811-EFB0-EA750B045FF2}"/>
          </ac:spMkLst>
        </pc:spChg>
        <pc:spChg chg="add">
          <ac:chgData name="Louise Robinson" userId="f8019693-26d2-4ff0-b636-247eced56ecc" providerId="ADAL" clId="{307D9F43-04BE-42F2-9B5C-372942623250}" dt="2026-11-01T16:44:26.050" v="173" actId="26606"/>
          <ac:spMkLst>
            <pc:docMk/>
            <pc:sldMk cId="3534806549" sldId="269"/>
            <ac:spMk id="14" creationId="{3BA513B0-82FF-4F41-8178-885375D1CFB5}"/>
          </ac:spMkLst>
        </pc:spChg>
        <pc:grpChg chg="add">
          <ac:chgData name="Louise Robinson" userId="f8019693-26d2-4ff0-b636-247eced56ecc" providerId="ADAL" clId="{307D9F43-04BE-42F2-9B5C-372942623250}" dt="2026-11-01T16:44:26.050" v="173" actId="26606"/>
          <ac:grpSpMkLst>
            <pc:docMk/>
            <pc:sldMk cId="3534806549" sldId="269"/>
            <ac:grpSpMk id="16" creationId="{93DB8501-F9F2-4ACD-B56A-9019CD5006D6}"/>
          </ac:grpSpMkLst>
        </pc:grpChg>
        <pc:picChg chg="add mod">
          <ac:chgData name="Louise Robinson" userId="f8019693-26d2-4ff0-b636-247eced56ecc" providerId="ADAL" clId="{307D9F43-04BE-42F2-9B5C-372942623250}" dt="2026-11-01T16:44:26.050" v="173" actId="26606"/>
          <ac:picMkLst>
            <pc:docMk/>
            <pc:sldMk cId="3534806549" sldId="269"/>
            <ac:picMk id="7" creationId="{FC1E4BAD-C549-0191-7B3B-44FD88D8A018}"/>
          </ac:picMkLst>
        </pc:picChg>
      </pc:sldChg>
      <pc:sldChg chg="add del">
        <pc:chgData name="Louise Robinson" userId="f8019693-26d2-4ff0-b636-247eced56ecc" providerId="ADAL" clId="{307D9F43-04BE-42F2-9B5C-372942623250}" dt="2026-11-01T15:20:28.710" v="33"/>
        <pc:sldMkLst>
          <pc:docMk/>
          <pc:sldMk cId="2686720801" sldId="270"/>
        </pc:sldMkLst>
      </pc:sldChg>
      <pc:sldChg chg="addSp delSp modSp add mod ord setBg">
        <pc:chgData name="Louise Robinson" userId="f8019693-26d2-4ff0-b636-247eced56ecc" providerId="ADAL" clId="{307D9F43-04BE-42F2-9B5C-372942623250}" dt="2026-11-01T19:36:08.568" v="1126" actId="1035"/>
        <pc:sldMkLst>
          <pc:docMk/>
          <pc:sldMk cId="3679235493" sldId="270"/>
        </pc:sldMkLst>
        <pc:spChg chg="mod">
          <ac:chgData name="Louise Robinson" userId="f8019693-26d2-4ff0-b636-247eced56ecc" providerId="ADAL" clId="{307D9F43-04BE-42F2-9B5C-372942623250}" dt="2026-11-01T16:46:17.024" v="192" actId="26606"/>
          <ac:spMkLst>
            <pc:docMk/>
            <pc:sldMk cId="3679235493" sldId="270"/>
            <ac:spMk id="2" creationId="{0FF2F3AE-4A11-1C08-05BF-2247EF07C82D}"/>
          </ac:spMkLst>
        </pc:spChg>
        <pc:spChg chg="add del mod">
          <ac:chgData name="Louise Robinson" userId="f8019693-26d2-4ff0-b636-247eced56ecc" providerId="ADAL" clId="{307D9F43-04BE-42F2-9B5C-372942623250}" dt="2026-11-01T16:45:33.137" v="187"/>
          <ac:spMkLst>
            <pc:docMk/>
            <pc:sldMk cId="3679235493" sldId="270"/>
            <ac:spMk id="3" creationId="{F1B28A1F-07E0-6DAA-3F4C-7B745AF6CA4B}"/>
          </ac:spMkLst>
        </pc:spChg>
        <pc:spChg chg="add mod">
          <ac:chgData name="Louise Robinson" userId="f8019693-26d2-4ff0-b636-247eced56ecc" providerId="ADAL" clId="{307D9F43-04BE-42F2-9B5C-372942623250}" dt="2026-11-01T19:36:08.568" v="1126" actId="1035"/>
          <ac:spMkLst>
            <pc:docMk/>
            <pc:sldMk cId="3679235493" sldId="270"/>
            <ac:spMk id="6" creationId="{7B428EF6-F401-92E6-0467-69F9D692427A}"/>
          </ac:spMkLst>
        </pc:spChg>
        <pc:spChg chg="add del mod">
          <ac:chgData name="Louise Robinson" userId="f8019693-26d2-4ff0-b636-247eced56ecc" providerId="ADAL" clId="{307D9F43-04BE-42F2-9B5C-372942623250}" dt="2026-11-01T16:46:29.648" v="194" actId="478"/>
          <ac:spMkLst>
            <pc:docMk/>
            <pc:sldMk cId="3679235493" sldId="270"/>
            <ac:spMk id="8" creationId="{1EC09C9B-4DB9-B055-C6E9-F21C7FB51270}"/>
          </ac:spMkLst>
        </pc:spChg>
        <pc:spChg chg="add">
          <ac:chgData name="Louise Robinson" userId="f8019693-26d2-4ff0-b636-247eced56ecc" providerId="ADAL" clId="{307D9F43-04BE-42F2-9B5C-372942623250}" dt="2026-11-01T16:46:17.024" v="192" actId="26606"/>
          <ac:spMkLst>
            <pc:docMk/>
            <pc:sldMk cId="3679235493" sldId="270"/>
            <ac:spMk id="12" creationId="{D2B783EE-0239-4717-BBEA-8C9EAC61C824}"/>
          </ac:spMkLst>
        </pc:spChg>
        <pc:spChg chg="add">
          <ac:chgData name="Louise Robinson" userId="f8019693-26d2-4ff0-b636-247eced56ecc" providerId="ADAL" clId="{307D9F43-04BE-42F2-9B5C-372942623250}" dt="2026-11-01T16:46:17.024" v="192" actId="26606"/>
          <ac:spMkLst>
            <pc:docMk/>
            <pc:sldMk cId="3679235493" sldId="270"/>
            <ac:spMk id="14" creationId="{A7B99495-F43F-4D80-A44F-2CB4764EB90B}"/>
          </ac:spMkLst>
        </pc:spChg>
        <pc:spChg chg="add">
          <ac:chgData name="Louise Robinson" userId="f8019693-26d2-4ff0-b636-247eced56ecc" providerId="ADAL" clId="{307D9F43-04BE-42F2-9B5C-372942623250}" dt="2026-11-01T16:46:17.024" v="192" actId="26606"/>
          <ac:spMkLst>
            <pc:docMk/>
            <pc:sldMk cId="3679235493" sldId="270"/>
            <ac:spMk id="16" creationId="{70BEB1E7-2F88-40BC-B73D-42E5B6F80BFC}"/>
          </ac:spMkLst>
        </pc:spChg>
        <pc:picChg chg="add mod ord">
          <ac:chgData name="Louise Robinson" userId="f8019693-26d2-4ff0-b636-247eced56ecc" providerId="ADAL" clId="{307D9F43-04BE-42F2-9B5C-372942623250}" dt="2026-11-01T16:46:17.024" v="192" actId="26606"/>
          <ac:picMkLst>
            <pc:docMk/>
            <pc:sldMk cId="3679235493" sldId="270"/>
            <ac:picMk id="4" creationId="{E7544853-07E7-46C1-A9C1-58A7CE205F7E}"/>
          </ac:picMkLst>
        </pc:picChg>
        <pc:picChg chg="add mod">
          <ac:chgData name="Louise Robinson" userId="f8019693-26d2-4ff0-b636-247eced56ecc" providerId="ADAL" clId="{307D9F43-04BE-42F2-9B5C-372942623250}" dt="2026-11-01T16:46:17.024" v="192" actId="26606"/>
          <ac:picMkLst>
            <pc:docMk/>
            <pc:sldMk cId="3679235493" sldId="270"/>
            <ac:picMk id="7" creationId="{AA2A9F1D-AD41-BBFD-406D-61CC12CC0C15}"/>
          </ac:picMkLst>
        </pc:picChg>
      </pc:sldChg>
      <pc:sldChg chg="addSp delSp modSp add mod ord setBg">
        <pc:chgData name="Louise Robinson" userId="f8019693-26d2-4ff0-b636-247eced56ecc" providerId="ADAL" clId="{307D9F43-04BE-42F2-9B5C-372942623250}" dt="2026-11-01T19:34:44.689" v="1093" actId="27636"/>
        <pc:sldMkLst>
          <pc:docMk/>
          <pc:sldMk cId="1459559088" sldId="271"/>
        </pc:sldMkLst>
        <pc:spChg chg="mod">
          <ac:chgData name="Louise Robinson" userId="f8019693-26d2-4ff0-b636-247eced56ecc" providerId="ADAL" clId="{307D9F43-04BE-42F2-9B5C-372942623250}" dt="2026-11-01T16:47:39.143" v="201" actId="26606"/>
          <ac:spMkLst>
            <pc:docMk/>
            <pc:sldMk cId="1459559088" sldId="271"/>
            <ac:spMk id="2" creationId="{BC052094-8533-E6DD-85BF-24E661F67786}"/>
          </ac:spMkLst>
        </pc:spChg>
        <pc:spChg chg="add mod">
          <ac:chgData name="Louise Robinson" userId="f8019693-26d2-4ff0-b636-247eced56ecc" providerId="ADAL" clId="{307D9F43-04BE-42F2-9B5C-372942623250}" dt="2026-11-01T19:34:44.689" v="1093" actId="27636"/>
          <ac:spMkLst>
            <pc:docMk/>
            <pc:sldMk cId="1459559088" sldId="271"/>
            <ac:spMk id="4" creationId="{B3990FAF-DCAF-A6B4-AD63-3D3409EAC2C5}"/>
          </ac:spMkLst>
        </pc:spChg>
        <pc:spChg chg="add del">
          <ac:chgData name="Louise Robinson" userId="f8019693-26d2-4ff0-b636-247eced56ecc" providerId="ADAL" clId="{307D9F43-04BE-42F2-9B5C-372942623250}" dt="2026-11-01T16:47:39.123" v="200" actId="26606"/>
          <ac:spMkLst>
            <pc:docMk/>
            <pc:sldMk cId="1459559088" sldId="271"/>
            <ac:spMk id="10" creationId="{4AC6B390-BC59-4F1D-A0EE-D71A92F0A0B2}"/>
          </ac:spMkLst>
        </pc:spChg>
        <pc:spChg chg="add del">
          <ac:chgData name="Louise Robinson" userId="f8019693-26d2-4ff0-b636-247eced56ecc" providerId="ADAL" clId="{307D9F43-04BE-42F2-9B5C-372942623250}" dt="2026-11-01T16:47:39.123" v="200" actId="26606"/>
          <ac:spMkLst>
            <pc:docMk/>
            <pc:sldMk cId="1459559088" sldId="271"/>
            <ac:spMk id="12" creationId="{B6C60D79-16F1-4C4B-B7E3-7634E7069CDE}"/>
          </ac:spMkLst>
        </pc:spChg>
        <pc:spChg chg="add del">
          <ac:chgData name="Louise Robinson" userId="f8019693-26d2-4ff0-b636-247eced56ecc" providerId="ADAL" clId="{307D9F43-04BE-42F2-9B5C-372942623250}" dt="2026-11-01T16:47:39.123" v="200" actId="26606"/>
          <ac:spMkLst>
            <pc:docMk/>
            <pc:sldMk cId="1459559088" sldId="271"/>
            <ac:spMk id="14" creationId="{426B127E-6498-4C77-9C9D-4553A5113B80}"/>
          </ac:spMkLst>
        </pc:spChg>
        <pc:spChg chg="add">
          <ac:chgData name="Louise Robinson" userId="f8019693-26d2-4ff0-b636-247eced56ecc" providerId="ADAL" clId="{307D9F43-04BE-42F2-9B5C-372942623250}" dt="2026-11-01T16:47:39.143" v="201" actId="26606"/>
          <ac:spMkLst>
            <pc:docMk/>
            <pc:sldMk cId="1459559088" sldId="271"/>
            <ac:spMk id="16" creationId="{F13C74B1-5B17-4795-BED0-7140497B445A}"/>
          </ac:spMkLst>
        </pc:spChg>
        <pc:spChg chg="add">
          <ac:chgData name="Louise Robinson" userId="f8019693-26d2-4ff0-b636-247eced56ecc" providerId="ADAL" clId="{307D9F43-04BE-42F2-9B5C-372942623250}" dt="2026-11-01T16:47:39.143" v="201" actId="26606"/>
          <ac:spMkLst>
            <pc:docMk/>
            <pc:sldMk cId="1459559088" sldId="271"/>
            <ac:spMk id="17" creationId="{D4974D33-8DC5-464E-8C6D-BE58F0669C17}"/>
          </ac:spMkLst>
        </pc:spChg>
        <pc:picChg chg="add mod ord">
          <ac:chgData name="Louise Robinson" userId="f8019693-26d2-4ff0-b636-247eced56ecc" providerId="ADAL" clId="{307D9F43-04BE-42F2-9B5C-372942623250}" dt="2026-11-01T16:47:39.143" v="201" actId="26606"/>
          <ac:picMkLst>
            <pc:docMk/>
            <pc:sldMk cId="1459559088" sldId="271"/>
            <ac:picMk id="5" creationId="{0B5433CA-0A42-C8D4-8032-87541F05BDF5}"/>
          </ac:picMkLst>
        </pc:picChg>
      </pc:sldChg>
      <pc:sldChg chg="add del">
        <pc:chgData name="Louise Robinson" userId="f8019693-26d2-4ff0-b636-247eced56ecc" providerId="ADAL" clId="{307D9F43-04BE-42F2-9B5C-372942623250}" dt="2026-11-01T15:20:28.535" v="32"/>
        <pc:sldMkLst>
          <pc:docMk/>
          <pc:sldMk cId="4047291683" sldId="271"/>
        </pc:sldMkLst>
      </pc:sldChg>
      <pc:sldChg chg="addSp delSp modSp add mod ord setBg">
        <pc:chgData name="Louise Robinson" userId="f8019693-26d2-4ff0-b636-247eced56ecc" providerId="ADAL" clId="{307D9F43-04BE-42F2-9B5C-372942623250}" dt="2026-11-01T19:33:50.702" v="1081" actId="1036"/>
        <pc:sldMkLst>
          <pc:docMk/>
          <pc:sldMk cId="1062003003" sldId="272"/>
        </pc:sldMkLst>
        <pc:spChg chg="mod">
          <ac:chgData name="Louise Robinson" userId="f8019693-26d2-4ff0-b636-247eced56ecc" providerId="ADAL" clId="{307D9F43-04BE-42F2-9B5C-372942623250}" dt="2026-11-01T16:55:10.813" v="243" actId="26606"/>
          <ac:spMkLst>
            <pc:docMk/>
            <pc:sldMk cId="1062003003" sldId="272"/>
            <ac:spMk id="2" creationId="{38A12A62-4FF7-01F7-26A7-92B496E22530}"/>
          </ac:spMkLst>
        </pc:spChg>
        <pc:spChg chg="add mod">
          <ac:chgData name="Louise Robinson" userId="f8019693-26d2-4ff0-b636-247eced56ecc" providerId="ADAL" clId="{307D9F43-04BE-42F2-9B5C-372942623250}" dt="2026-11-01T19:33:30.249" v="1064" actId="1035"/>
          <ac:spMkLst>
            <pc:docMk/>
            <pc:sldMk cId="1062003003" sldId="272"/>
            <ac:spMk id="5" creationId="{5AE482A0-3854-B875-4BFC-DF253226E017}"/>
          </ac:spMkLst>
        </pc:spChg>
        <pc:spChg chg="add mod">
          <ac:chgData name="Louise Robinson" userId="f8019693-26d2-4ff0-b636-247eced56ecc" providerId="ADAL" clId="{307D9F43-04BE-42F2-9B5C-372942623250}" dt="2026-11-01T19:33:44.574" v="1077" actId="1035"/>
          <ac:spMkLst>
            <pc:docMk/>
            <pc:sldMk cId="1062003003" sldId="272"/>
            <ac:spMk id="7" creationId="{2C2E8030-ED0A-F63B-4C91-B1385F182F5C}"/>
          </ac:spMkLst>
        </pc:spChg>
        <pc:spChg chg="add mod">
          <ac:chgData name="Louise Robinson" userId="f8019693-26d2-4ff0-b636-247eced56ecc" providerId="ADAL" clId="{307D9F43-04BE-42F2-9B5C-372942623250}" dt="2026-11-01T19:33:50.702" v="1081" actId="1036"/>
          <ac:spMkLst>
            <pc:docMk/>
            <pc:sldMk cId="1062003003" sldId="272"/>
            <ac:spMk id="9" creationId="{95FE77F1-1234-2332-65D4-832E6F940A4A}"/>
          </ac:spMkLst>
        </pc:spChg>
        <pc:spChg chg="add mod">
          <ac:chgData name="Louise Robinson" userId="f8019693-26d2-4ff0-b636-247eced56ecc" providerId="ADAL" clId="{307D9F43-04BE-42F2-9B5C-372942623250}" dt="2026-11-01T19:33:47.929" v="1079" actId="1036"/>
          <ac:spMkLst>
            <pc:docMk/>
            <pc:sldMk cId="1062003003" sldId="272"/>
            <ac:spMk id="11" creationId="{5B631B2A-F9EF-7CE5-BEBC-4F55092CFF15}"/>
          </ac:spMkLst>
        </pc:spChg>
        <pc:spChg chg="add del mod">
          <ac:chgData name="Louise Robinson" userId="f8019693-26d2-4ff0-b636-247eced56ecc" providerId="ADAL" clId="{307D9F43-04BE-42F2-9B5C-372942623250}" dt="2026-11-01T16:57:56.868" v="309" actId="478"/>
          <ac:spMkLst>
            <pc:docMk/>
            <pc:sldMk cId="1062003003" sldId="272"/>
            <ac:spMk id="14" creationId="{F7BDE4EC-A9E0-258F-384F-F9AA0DAF7952}"/>
          </ac:spMkLst>
        </pc:spChg>
        <pc:spChg chg="add">
          <ac:chgData name="Louise Robinson" userId="f8019693-26d2-4ff0-b636-247eced56ecc" providerId="ADAL" clId="{307D9F43-04BE-42F2-9B5C-372942623250}" dt="2026-11-01T16:55:10.813" v="243" actId="26606"/>
          <ac:spMkLst>
            <pc:docMk/>
            <pc:sldMk cId="1062003003" sldId="272"/>
            <ac:spMk id="16" creationId="{100EDD19-6802-4EC3-95CE-CFFAB042CFD6}"/>
          </ac:spMkLst>
        </pc:spChg>
        <pc:spChg chg="add del">
          <ac:chgData name="Louise Robinson" userId="f8019693-26d2-4ff0-b636-247eced56ecc" providerId="ADAL" clId="{307D9F43-04BE-42F2-9B5C-372942623250}" dt="2026-11-01T16:58:27.219" v="319" actId="22"/>
          <ac:spMkLst>
            <pc:docMk/>
            <pc:sldMk cId="1062003003" sldId="272"/>
            <ac:spMk id="17" creationId="{DD49C897-0C97-19AF-77DE-BCD9B38E51C7}"/>
          </ac:spMkLst>
        </pc:spChg>
        <pc:spChg chg="add">
          <ac:chgData name="Louise Robinson" userId="f8019693-26d2-4ff0-b636-247eced56ecc" providerId="ADAL" clId="{307D9F43-04BE-42F2-9B5C-372942623250}" dt="2026-11-01T16:55:10.813" v="243" actId="26606"/>
          <ac:spMkLst>
            <pc:docMk/>
            <pc:sldMk cId="1062003003" sldId="272"/>
            <ac:spMk id="18" creationId="{DB17E863-922E-4C26-BD64-E8FD41D28661}"/>
          </ac:spMkLst>
        </pc:spChg>
        <pc:spChg chg="add del">
          <ac:chgData name="Louise Robinson" userId="f8019693-26d2-4ff0-b636-247eced56ecc" providerId="ADAL" clId="{307D9F43-04BE-42F2-9B5C-372942623250}" dt="2026-11-01T16:58:30.400" v="322" actId="22"/>
          <ac:spMkLst>
            <pc:docMk/>
            <pc:sldMk cId="1062003003" sldId="272"/>
            <ac:spMk id="20" creationId="{56039A00-EE7B-7EB9-0C7B-CF40BC35CD98}"/>
          </ac:spMkLst>
        </pc:spChg>
        <pc:spChg chg="add del">
          <ac:chgData name="Louise Robinson" userId="f8019693-26d2-4ff0-b636-247eced56ecc" providerId="ADAL" clId="{307D9F43-04BE-42F2-9B5C-372942623250}" dt="2026-11-01T16:58:38.077" v="325" actId="22"/>
          <ac:spMkLst>
            <pc:docMk/>
            <pc:sldMk cId="1062003003" sldId="272"/>
            <ac:spMk id="22" creationId="{41CA8359-6960-6E2B-086B-749232D52822}"/>
          </ac:spMkLst>
        </pc:spChg>
        <pc:spChg chg="add del">
          <ac:chgData name="Louise Robinson" userId="f8019693-26d2-4ff0-b636-247eced56ecc" providerId="ADAL" clId="{307D9F43-04BE-42F2-9B5C-372942623250}" dt="2026-11-01T16:58:39.995" v="328" actId="478"/>
          <ac:spMkLst>
            <pc:docMk/>
            <pc:sldMk cId="1062003003" sldId="272"/>
            <ac:spMk id="24" creationId="{F7D7B891-7806-8C87-F47B-0A4BA4FAE1BD}"/>
          </ac:spMkLst>
        </pc:spChg>
        <pc:picChg chg="add del mod">
          <ac:chgData name="Louise Robinson" userId="f8019693-26d2-4ff0-b636-247eced56ecc" providerId="ADAL" clId="{307D9F43-04BE-42F2-9B5C-372942623250}" dt="2026-11-01T16:52:36.170" v="231" actId="478"/>
          <ac:picMkLst>
            <pc:docMk/>
            <pc:sldMk cId="1062003003" sldId="272"/>
            <ac:picMk id="3" creationId="{77A3053A-8472-B61C-38B3-A76F37689824}"/>
          </ac:picMkLst>
        </pc:picChg>
        <pc:picChg chg="add del">
          <ac:chgData name="Louise Robinson" userId="f8019693-26d2-4ff0-b636-247eced56ecc" providerId="ADAL" clId="{307D9F43-04BE-42F2-9B5C-372942623250}" dt="2026-11-01T16:57:10.138" v="306" actId="478"/>
          <ac:picMkLst>
            <pc:docMk/>
            <pc:sldMk cId="1062003003" sldId="272"/>
            <ac:picMk id="13" creationId="{ABDB9867-4499-D7E7-DEB6-E03CCAAC7F7B}"/>
          </ac:picMkLst>
        </pc:picChg>
        <pc:picChg chg="add mod">
          <ac:chgData name="Louise Robinson" userId="f8019693-26d2-4ff0-b636-247eced56ecc" providerId="ADAL" clId="{307D9F43-04BE-42F2-9B5C-372942623250}" dt="2026-11-01T19:15:22.828" v="1034" actId="1076"/>
          <ac:picMkLst>
            <pc:docMk/>
            <pc:sldMk cId="1062003003" sldId="272"/>
            <ac:picMk id="26" creationId="{E7AC0D67-CA83-A115-2B84-B9018C4783D6}"/>
          </ac:picMkLst>
        </pc:picChg>
        <pc:picChg chg="add mod">
          <ac:chgData name="Louise Robinson" userId="f8019693-26d2-4ff0-b636-247eced56ecc" providerId="ADAL" clId="{307D9F43-04BE-42F2-9B5C-372942623250}" dt="2026-11-01T19:15:17.848" v="1033" actId="1076"/>
          <ac:picMkLst>
            <pc:docMk/>
            <pc:sldMk cId="1062003003" sldId="272"/>
            <ac:picMk id="28" creationId="{0DA9B34F-E536-E4CB-4A30-1FA7F265A387}"/>
          </ac:picMkLst>
        </pc:picChg>
        <pc:picChg chg="add mod">
          <ac:chgData name="Louise Robinson" userId="f8019693-26d2-4ff0-b636-247eced56ecc" providerId="ADAL" clId="{307D9F43-04BE-42F2-9B5C-372942623250}" dt="2026-11-01T19:15:36.838" v="1036" actId="1076"/>
          <ac:picMkLst>
            <pc:docMk/>
            <pc:sldMk cId="1062003003" sldId="272"/>
            <ac:picMk id="30" creationId="{00F15FDE-F663-0190-0FEB-4155E370689E}"/>
          </ac:picMkLst>
        </pc:picChg>
        <pc:picChg chg="add mod">
          <ac:chgData name="Louise Robinson" userId="f8019693-26d2-4ff0-b636-247eced56ecc" providerId="ADAL" clId="{307D9F43-04BE-42F2-9B5C-372942623250}" dt="2026-11-01T19:15:51.936" v="1038" actId="1076"/>
          <ac:picMkLst>
            <pc:docMk/>
            <pc:sldMk cId="1062003003" sldId="272"/>
            <ac:picMk id="32" creationId="{2D157732-3BF3-A5F4-573F-54B81D6A2A79}"/>
          </ac:picMkLst>
        </pc:picChg>
      </pc:sldChg>
      <pc:sldChg chg="add del">
        <pc:chgData name="Louise Robinson" userId="f8019693-26d2-4ff0-b636-247eced56ecc" providerId="ADAL" clId="{307D9F43-04BE-42F2-9B5C-372942623250}" dt="2026-11-01T15:20:28.364" v="31"/>
        <pc:sldMkLst>
          <pc:docMk/>
          <pc:sldMk cId="3786565141" sldId="272"/>
        </pc:sldMkLst>
      </pc:sldChg>
      <pc:sldChg chg="addSp modSp add mod setBg">
        <pc:chgData name="Louise Robinson" userId="f8019693-26d2-4ff0-b636-247eced56ecc" providerId="ADAL" clId="{307D9F43-04BE-42F2-9B5C-372942623250}" dt="2026-11-01T19:38:49.664" v="1166" actId="27636"/>
        <pc:sldMkLst>
          <pc:docMk/>
          <pc:sldMk cId="506592877" sldId="273"/>
        </pc:sldMkLst>
        <pc:spChg chg="mod">
          <ac:chgData name="Louise Robinson" userId="f8019693-26d2-4ff0-b636-247eced56ecc" providerId="ADAL" clId="{307D9F43-04BE-42F2-9B5C-372942623250}" dt="2026-11-01T19:38:29.458" v="1159" actId="1076"/>
          <ac:spMkLst>
            <pc:docMk/>
            <pc:sldMk cId="506592877" sldId="273"/>
            <ac:spMk id="2" creationId="{3239D6FA-80D2-F88E-A469-C119C1B2348C}"/>
          </ac:spMkLst>
        </pc:spChg>
        <pc:spChg chg="add mod ord">
          <ac:chgData name="Louise Robinson" userId="f8019693-26d2-4ff0-b636-247eced56ecc" providerId="ADAL" clId="{307D9F43-04BE-42F2-9B5C-372942623250}" dt="2026-11-01T19:38:49.664" v="1166" actId="27636"/>
          <ac:spMkLst>
            <pc:docMk/>
            <pc:sldMk cId="506592877" sldId="273"/>
            <ac:spMk id="4" creationId="{B6FE2CC6-1BAA-06FC-A6D9-2DB94C024575}"/>
          </ac:spMkLst>
        </pc:spChg>
        <pc:spChg chg="add">
          <ac:chgData name="Louise Robinson" userId="f8019693-26d2-4ff0-b636-247eced56ecc" providerId="ADAL" clId="{307D9F43-04BE-42F2-9B5C-372942623250}" dt="2026-11-01T17:54:25.664" v="584" actId="26606"/>
          <ac:spMkLst>
            <pc:docMk/>
            <pc:sldMk cId="506592877" sldId="273"/>
            <ac:spMk id="11" creationId="{21AC6A30-4F22-4C0F-B278-19C5B8A80C55}"/>
          </ac:spMkLst>
        </pc:spChg>
        <pc:spChg chg="add">
          <ac:chgData name="Louise Robinson" userId="f8019693-26d2-4ff0-b636-247eced56ecc" providerId="ADAL" clId="{307D9F43-04BE-42F2-9B5C-372942623250}" dt="2026-11-01T17:54:25.664" v="584" actId="26606"/>
          <ac:spMkLst>
            <pc:docMk/>
            <pc:sldMk cId="506592877" sldId="273"/>
            <ac:spMk id="13" creationId="{BB4335AD-65B1-44E4-90AF-264024FE4BD2}"/>
          </ac:spMkLst>
        </pc:spChg>
        <pc:picChg chg="add mod">
          <ac:chgData name="Louise Robinson" userId="f8019693-26d2-4ff0-b636-247eced56ecc" providerId="ADAL" clId="{307D9F43-04BE-42F2-9B5C-372942623250}" dt="2026-11-01T17:54:40.247" v="586" actId="1076"/>
          <ac:picMkLst>
            <pc:docMk/>
            <pc:sldMk cId="506592877" sldId="273"/>
            <ac:picMk id="5" creationId="{B735A2A7-E030-4C55-F659-BCE9FC395E66}"/>
          </ac:picMkLst>
        </pc:picChg>
        <pc:picChg chg="add mod">
          <ac:chgData name="Louise Robinson" userId="f8019693-26d2-4ff0-b636-247eced56ecc" providerId="ADAL" clId="{307D9F43-04BE-42F2-9B5C-372942623250}" dt="2026-11-01T17:54:25.664" v="584" actId="26606"/>
          <ac:picMkLst>
            <pc:docMk/>
            <pc:sldMk cId="506592877" sldId="273"/>
            <ac:picMk id="6" creationId="{829A9C11-6CE7-D18B-D964-040ECE6B3947}"/>
          </ac:picMkLst>
        </pc:picChg>
      </pc:sldChg>
      <pc:sldChg chg="add del">
        <pc:chgData name="Louise Robinson" userId="f8019693-26d2-4ff0-b636-247eced56ecc" providerId="ADAL" clId="{307D9F43-04BE-42F2-9B5C-372942623250}" dt="2026-11-01T15:20:28.203" v="30"/>
        <pc:sldMkLst>
          <pc:docMk/>
          <pc:sldMk cId="3348891536" sldId="273"/>
        </pc:sldMkLst>
      </pc:sldChg>
      <pc:sldChg chg="addSp delSp modSp add mod">
        <pc:chgData name="Louise Robinson" userId="f8019693-26d2-4ff0-b636-247eced56ecc" providerId="ADAL" clId="{307D9F43-04BE-42F2-9B5C-372942623250}" dt="2026-11-01T19:40:06.871" v="1219" actId="1076"/>
        <pc:sldMkLst>
          <pc:docMk/>
          <pc:sldMk cId="971706996" sldId="274"/>
        </pc:sldMkLst>
        <pc:spChg chg="mod">
          <ac:chgData name="Louise Robinson" userId="f8019693-26d2-4ff0-b636-247eced56ecc" providerId="ADAL" clId="{307D9F43-04BE-42F2-9B5C-372942623250}" dt="2026-11-01T19:39:56.412" v="1217" actId="404"/>
          <ac:spMkLst>
            <pc:docMk/>
            <pc:sldMk cId="971706996" sldId="274"/>
            <ac:spMk id="2" creationId="{AD7E8EC8-8CCF-4373-4967-E0A4F0239C75}"/>
          </ac:spMkLst>
        </pc:spChg>
        <pc:spChg chg="add mod">
          <ac:chgData name="Louise Robinson" userId="f8019693-26d2-4ff0-b636-247eced56ecc" providerId="ADAL" clId="{307D9F43-04BE-42F2-9B5C-372942623250}" dt="2026-11-01T19:40:06.871" v="1219" actId="1076"/>
          <ac:spMkLst>
            <pc:docMk/>
            <pc:sldMk cId="971706996" sldId="274"/>
            <ac:spMk id="5" creationId="{A17E29A1-B6DC-2390-9CE7-CC6518CB3C21}"/>
          </ac:spMkLst>
        </pc:spChg>
        <pc:spChg chg="add mod">
          <ac:chgData name="Louise Robinson" userId="f8019693-26d2-4ff0-b636-247eced56ecc" providerId="ADAL" clId="{307D9F43-04BE-42F2-9B5C-372942623250}" dt="2026-11-01T19:39:24.569" v="1184" actId="1036"/>
          <ac:spMkLst>
            <pc:docMk/>
            <pc:sldMk cId="971706996" sldId="274"/>
            <ac:spMk id="7" creationId="{16FA1BF7-08BE-CB60-BD56-CEEC92528C56}"/>
          </ac:spMkLst>
        </pc:spChg>
        <pc:spChg chg="add del mod">
          <ac:chgData name="Louise Robinson" userId="f8019693-26d2-4ff0-b636-247eced56ecc" providerId="ADAL" clId="{307D9F43-04BE-42F2-9B5C-372942623250}" dt="2026-11-01T17:57:48.073" v="611" actId="478"/>
          <ac:spMkLst>
            <pc:docMk/>
            <pc:sldMk cId="971706996" sldId="274"/>
            <ac:spMk id="8" creationId="{FD0024EB-93AC-4771-279F-0CE066C93DBD}"/>
          </ac:spMkLst>
        </pc:spChg>
        <pc:picChg chg="add mod">
          <ac:chgData name="Louise Robinson" userId="f8019693-26d2-4ff0-b636-247eced56ecc" providerId="ADAL" clId="{307D9F43-04BE-42F2-9B5C-372942623250}" dt="2026-11-01T17:58:08.236" v="614" actId="14100"/>
          <ac:picMkLst>
            <pc:docMk/>
            <pc:sldMk cId="971706996" sldId="274"/>
            <ac:picMk id="3" creationId="{B975D033-6816-33D6-67E6-5003DA49E490}"/>
          </ac:picMkLst>
        </pc:picChg>
      </pc:sldChg>
      <pc:sldChg chg="add del">
        <pc:chgData name="Louise Robinson" userId="f8019693-26d2-4ff0-b636-247eced56ecc" providerId="ADAL" clId="{307D9F43-04BE-42F2-9B5C-372942623250}" dt="2026-11-01T15:20:28.023" v="29"/>
        <pc:sldMkLst>
          <pc:docMk/>
          <pc:sldMk cId="2940976543" sldId="274"/>
        </pc:sldMkLst>
      </pc:sldChg>
      <pc:sldChg chg="add del">
        <pc:chgData name="Louise Robinson" userId="f8019693-26d2-4ff0-b636-247eced56ecc" providerId="ADAL" clId="{307D9F43-04BE-42F2-9B5C-372942623250}" dt="2026-11-01T15:20:27.839" v="28"/>
        <pc:sldMkLst>
          <pc:docMk/>
          <pc:sldMk cId="74213266" sldId="275"/>
        </pc:sldMkLst>
      </pc:sldChg>
      <pc:sldChg chg="addSp delSp modSp add mod setBg">
        <pc:chgData name="Louise Robinson" userId="f8019693-26d2-4ff0-b636-247eced56ecc" providerId="ADAL" clId="{307D9F43-04BE-42F2-9B5C-372942623250}" dt="2026-11-01T19:40:40.460" v="1229" actId="1076"/>
        <pc:sldMkLst>
          <pc:docMk/>
          <pc:sldMk cId="3824378667" sldId="275"/>
        </pc:sldMkLst>
        <pc:spChg chg="del mod">
          <ac:chgData name="Louise Robinson" userId="f8019693-26d2-4ff0-b636-247eced56ecc" providerId="ADAL" clId="{307D9F43-04BE-42F2-9B5C-372942623250}" dt="2026-11-01T17:58:52.998" v="619" actId="478"/>
          <ac:spMkLst>
            <pc:docMk/>
            <pc:sldMk cId="3824378667" sldId="275"/>
            <ac:spMk id="2" creationId="{B38DEF07-CF88-A9EB-2DB8-A3564F847386}"/>
          </ac:spMkLst>
        </pc:spChg>
        <pc:spChg chg="add del mod">
          <ac:chgData name="Louise Robinson" userId="f8019693-26d2-4ff0-b636-247eced56ecc" providerId="ADAL" clId="{307D9F43-04BE-42F2-9B5C-372942623250}" dt="2026-11-01T17:58:53.002" v="621"/>
          <ac:spMkLst>
            <pc:docMk/>
            <pc:sldMk cId="3824378667" sldId="275"/>
            <ac:spMk id="3" creationId="{902F5EDC-D981-12C3-8788-8903148945D8}"/>
          </ac:spMkLst>
        </pc:spChg>
        <pc:spChg chg="add mod ord">
          <ac:chgData name="Louise Robinson" userId="f8019693-26d2-4ff0-b636-247eced56ecc" providerId="ADAL" clId="{307D9F43-04BE-42F2-9B5C-372942623250}" dt="2026-11-01T17:59:50.870" v="625" actId="26606"/>
          <ac:spMkLst>
            <pc:docMk/>
            <pc:sldMk cId="3824378667" sldId="275"/>
            <ac:spMk id="4" creationId="{EF74FDB1-71C9-FBAC-5982-D4087536D91E}"/>
          </ac:spMkLst>
        </pc:spChg>
        <pc:spChg chg="add mod">
          <ac:chgData name="Louise Robinson" userId="f8019693-26d2-4ff0-b636-247eced56ecc" providerId="ADAL" clId="{307D9F43-04BE-42F2-9B5C-372942623250}" dt="2026-11-01T19:40:40.460" v="1229" actId="1076"/>
          <ac:spMkLst>
            <pc:docMk/>
            <pc:sldMk cId="3824378667" sldId="275"/>
            <ac:spMk id="5" creationId="{71B6E7EC-CF4B-133E-A60F-2E87EDC44C23}"/>
          </ac:spMkLst>
        </pc:spChg>
        <pc:spChg chg="add mod">
          <ac:chgData name="Louise Robinson" userId="f8019693-26d2-4ff0-b636-247eced56ecc" providerId="ADAL" clId="{307D9F43-04BE-42F2-9B5C-372942623250}" dt="2026-11-01T19:40:20.223" v="1222" actId="14100"/>
          <ac:spMkLst>
            <pc:docMk/>
            <pc:sldMk cId="3824378667" sldId="275"/>
            <ac:spMk id="7" creationId="{1A93C559-50B3-F9F1-DFEB-59EEA17A6114}"/>
          </ac:spMkLst>
        </pc:spChg>
        <pc:spChg chg="add">
          <ac:chgData name="Louise Robinson" userId="f8019693-26d2-4ff0-b636-247eced56ecc" providerId="ADAL" clId="{307D9F43-04BE-42F2-9B5C-372942623250}" dt="2026-11-01T17:59:50.870" v="625" actId="26606"/>
          <ac:spMkLst>
            <pc:docMk/>
            <pc:sldMk cId="3824378667" sldId="275"/>
            <ac:spMk id="3078" creationId="{3BA513B0-82FF-4F41-8178-885375D1CFB5}"/>
          </ac:spMkLst>
        </pc:spChg>
        <pc:grpChg chg="add">
          <ac:chgData name="Louise Robinson" userId="f8019693-26d2-4ff0-b636-247eced56ecc" providerId="ADAL" clId="{307D9F43-04BE-42F2-9B5C-372942623250}" dt="2026-11-01T17:59:50.870" v="625" actId="26606"/>
          <ac:grpSpMkLst>
            <pc:docMk/>
            <pc:sldMk cId="3824378667" sldId="275"/>
            <ac:grpSpMk id="3080" creationId="{93DB8501-F9F2-4ACD-B56A-9019CD5006D6}"/>
          </ac:grpSpMkLst>
        </pc:grpChg>
        <pc:picChg chg="add mod">
          <ac:chgData name="Louise Robinson" userId="f8019693-26d2-4ff0-b636-247eced56ecc" providerId="ADAL" clId="{307D9F43-04BE-42F2-9B5C-372942623250}" dt="2026-11-01T18:00:33.295" v="649" actId="1076"/>
          <ac:picMkLst>
            <pc:docMk/>
            <pc:sldMk cId="3824378667" sldId="275"/>
            <ac:picMk id="3073" creationId="{5E914772-F071-8472-FDB6-E0C032B85569}"/>
          </ac:picMkLst>
        </pc:picChg>
      </pc:sldChg>
      <pc:sldChg chg="addSp modSp add mod setBg">
        <pc:chgData name="Louise Robinson" userId="f8019693-26d2-4ff0-b636-247eced56ecc" providerId="ADAL" clId="{307D9F43-04BE-42F2-9B5C-372942623250}" dt="2026-11-01T19:40:54.812" v="1234" actId="27636"/>
        <pc:sldMkLst>
          <pc:docMk/>
          <pc:sldMk cId="2487910020" sldId="276"/>
        </pc:sldMkLst>
        <pc:spChg chg="mod">
          <ac:chgData name="Louise Robinson" userId="f8019693-26d2-4ff0-b636-247eced56ecc" providerId="ADAL" clId="{307D9F43-04BE-42F2-9B5C-372942623250}" dt="2026-11-01T18:41:02.007" v="675" actId="26606"/>
          <ac:spMkLst>
            <pc:docMk/>
            <pc:sldMk cId="2487910020" sldId="276"/>
            <ac:spMk id="2" creationId="{0A199667-9A96-C439-FE48-1FF9711D9AC5}"/>
          </ac:spMkLst>
        </pc:spChg>
        <pc:spChg chg="add mod ord">
          <ac:chgData name="Louise Robinson" userId="f8019693-26d2-4ff0-b636-247eced56ecc" providerId="ADAL" clId="{307D9F43-04BE-42F2-9B5C-372942623250}" dt="2026-11-01T19:40:54.812" v="1234" actId="27636"/>
          <ac:spMkLst>
            <pc:docMk/>
            <pc:sldMk cId="2487910020" sldId="276"/>
            <ac:spMk id="4" creationId="{A187D9B5-5C92-CA37-EEB7-80630F622351}"/>
          </ac:spMkLst>
        </pc:spChg>
        <pc:spChg chg="add">
          <ac:chgData name="Louise Robinson" userId="f8019693-26d2-4ff0-b636-247eced56ecc" providerId="ADAL" clId="{307D9F43-04BE-42F2-9B5C-372942623250}" dt="2026-11-01T18:41:02.007" v="675" actId="26606"/>
          <ac:spMkLst>
            <pc:docMk/>
            <pc:sldMk cId="2487910020" sldId="276"/>
            <ac:spMk id="11" creationId="{2C61293E-6EBE-43EF-A52C-9BEBFD7679D4}"/>
          </ac:spMkLst>
        </pc:spChg>
        <pc:spChg chg="add">
          <ac:chgData name="Louise Robinson" userId="f8019693-26d2-4ff0-b636-247eced56ecc" providerId="ADAL" clId="{307D9F43-04BE-42F2-9B5C-372942623250}" dt="2026-11-01T18:41:02.007" v="675" actId="26606"/>
          <ac:spMkLst>
            <pc:docMk/>
            <pc:sldMk cId="2487910020" sldId="276"/>
            <ac:spMk id="13" creationId="{21540236-BFD5-4A9D-8840-4703E7F76825}"/>
          </ac:spMkLst>
        </pc:spChg>
        <pc:picChg chg="add mod">
          <ac:chgData name="Louise Robinson" userId="f8019693-26d2-4ff0-b636-247eced56ecc" providerId="ADAL" clId="{307D9F43-04BE-42F2-9B5C-372942623250}" dt="2026-11-01T18:41:02.007" v="675" actId="26606"/>
          <ac:picMkLst>
            <pc:docMk/>
            <pc:sldMk cId="2487910020" sldId="276"/>
            <ac:picMk id="6" creationId="{16CAA91A-0083-E906-C39B-D78FABBD9CC7}"/>
          </ac:picMkLst>
        </pc:picChg>
      </pc:sldChg>
      <pc:sldChg chg="add del">
        <pc:chgData name="Louise Robinson" userId="f8019693-26d2-4ff0-b636-247eced56ecc" providerId="ADAL" clId="{307D9F43-04BE-42F2-9B5C-372942623250}" dt="2026-11-01T15:20:27.687" v="27"/>
        <pc:sldMkLst>
          <pc:docMk/>
          <pc:sldMk cId="3806141573" sldId="276"/>
        </pc:sldMkLst>
      </pc:sldChg>
      <pc:sldChg chg="add del">
        <pc:chgData name="Louise Robinson" userId="f8019693-26d2-4ff0-b636-247eced56ecc" providerId="ADAL" clId="{307D9F43-04BE-42F2-9B5C-372942623250}" dt="2026-11-01T15:20:27.506" v="26"/>
        <pc:sldMkLst>
          <pc:docMk/>
          <pc:sldMk cId="1994548350" sldId="277"/>
        </pc:sldMkLst>
      </pc:sldChg>
      <pc:sldChg chg="addSp modSp add del mod">
        <pc:chgData name="Louise Robinson" userId="f8019693-26d2-4ff0-b636-247eced56ecc" providerId="ADAL" clId="{307D9F43-04BE-42F2-9B5C-372942623250}" dt="2026-11-01T18:41:56.346" v="680" actId="47"/>
        <pc:sldMkLst>
          <pc:docMk/>
          <pc:sldMk cId="3556020173" sldId="277"/>
        </pc:sldMkLst>
        <pc:spChg chg="mod">
          <ac:chgData name="Louise Robinson" userId="f8019693-26d2-4ff0-b636-247eced56ecc" providerId="ADAL" clId="{307D9F43-04BE-42F2-9B5C-372942623250}" dt="2026-11-01T18:41:33.657" v="678" actId="20577"/>
          <ac:spMkLst>
            <pc:docMk/>
            <pc:sldMk cId="3556020173" sldId="277"/>
            <ac:spMk id="2" creationId="{25C1EDBB-FD40-314A-9BE3-EFC99AB92F3B}"/>
          </ac:spMkLst>
        </pc:spChg>
        <pc:spChg chg="add">
          <ac:chgData name="Louise Robinson" userId="f8019693-26d2-4ff0-b636-247eced56ecc" providerId="ADAL" clId="{307D9F43-04BE-42F2-9B5C-372942623250}" dt="2026-11-01T18:41:42.066" v="679" actId="22"/>
          <ac:spMkLst>
            <pc:docMk/>
            <pc:sldMk cId="3556020173" sldId="277"/>
            <ac:spMk id="4" creationId="{4C2FB375-FC71-BF1C-C865-0355B46318BE}"/>
          </ac:spMkLst>
        </pc:spChg>
      </pc:sldChg>
      <pc:sldChg chg="addSp delSp modSp add mod setBg addAnim">
        <pc:chgData name="Louise Robinson" userId="f8019693-26d2-4ff0-b636-247eced56ecc" providerId="ADAL" clId="{307D9F43-04BE-42F2-9B5C-372942623250}" dt="2026-11-01T19:41:09.764" v="1237" actId="1076"/>
        <pc:sldMkLst>
          <pc:docMk/>
          <pc:sldMk cId="281130660" sldId="278"/>
        </pc:sldMkLst>
        <pc:spChg chg="mod ord">
          <ac:chgData name="Louise Robinson" userId="f8019693-26d2-4ff0-b636-247eced56ecc" providerId="ADAL" clId="{307D9F43-04BE-42F2-9B5C-372942623250}" dt="2026-11-01T19:41:09.764" v="1237" actId="1076"/>
          <ac:spMkLst>
            <pc:docMk/>
            <pc:sldMk cId="281130660" sldId="278"/>
            <ac:spMk id="2" creationId="{E9FED72D-4673-D36D-5136-1040E9BA9ED5}"/>
          </ac:spMkLst>
        </pc:spChg>
        <pc:spChg chg="add del">
          <ac:chgData name="Louise Robinson" userId="f8019693-26d2-4ff0-b636-247eced56ecc" providerId="ADAL" clId="{307D9F43-04BE-42F2-9B5C-372942623250}" dt="2026-11-01T19:00:33.097" v="735" actId="26606"/>
          <ac:spMkLst>
            <pc:docMk/>
            <pc:sldMk cId="281130660" sldId="278"/>
            <ac:spMk id="10" creationId="{64EEF0D6-2D1F-491D-AC56-0F0F95A316F7}"/>
          </ac:spMkLst>
        </pc:spChg>
        <pc:spChg chg="add del">
          <ac:chgData name="Louise Robinson" userId="f8019693-26d2-4ff0-b636-247eced56ecc" providerId="ADAL" clId="{307D9F43-04BE-42F2-9B5C-372942623250}" dt="2026-11-01T19:00:33.097" v="735" actId="26606"/>
          <ac:spMkLst>
            <pc:docMk/>
            <pc:sldMk cId="281130660" sldId="278"/>
            <ac:spMk id="12" creationId="{3FCFB1DE-0B7E-48CC-BA90-B2AB0889F9D6}"/>
          </ac:spMkLst>
        </pc:spChg>
        <pc:spChg chg="add">
          <ac:chgData name="Louise Robinson" userId="f8019693-26d2-4ff0-b636-247eced56ecc" providerId="ADAL" clId="{307D9F43-04BE-42F2-9B5C-372942623250}" dt="2026-11-01T19:00:33.097" v="735" actId="26606"/>
          <ac:spMkLst>
            <pc:docMk/>
            <pc:sldMk cId="281130660" sldId="278"/>
            <ac:spMk id="17" creationId="{848F64AA-5BE2-4280-BEFA-DC288118FCCE}"/>
          </ac:spMkLst>
        </pc:spChg>
        <pc:picChg chg="add mod ord">
          <ac:chgData name="Louise Robinson" userId="f8019693-26d2-4ff0-b636-247eced56ecc" providerId="ADAL" clId="{307D9F43-04BE-42F2-9B5C-372942623250}" dt="2026-11-01T19:00:33.097" v="735" actId="26606"/>
          <ac:picMkLst>
            <pc:docMk/>
            <pc:sldMk cId="281130660" sldId="278"/>
            <ac:picMk id="3" creationId="{1C7D4605-2326-2B05-6ACC-053BE97F165E}"/>
          </ac:picMkLst>
        </pc:picChg>
        <pc:picChg chg="add mod ord">
          <ac:chgData name="Louise Robinson" userId="f8019693-26d2-4ff0-b636-247eced56ecc" providerId="ADAL" clId="{307D9F43-04BE-42F2-9B5C-372942623250}" dt="2026-11-01T19:00:33.097" v="735" actId="26606"/>
          <ac:picMkLst>
            <pc:docMk/>
            <pc:sldMk cId="281130660" sldId="278"/>
            <ac:picMk id="4" creationId="{F425F95C-4A32-7614-23C9-8C28A9828417}"/>
          </ac:picMkLst>
        </pc:picChg>
        <pc:picChg chg="add del mod">
          <ac:chgData name="Louise Robinson" userId="f8019693-26d2-4ff0-b636-247eced56ecc" providerId="ADAL" clId="{307D9F43-04BE-42F2-9B5C-372942623250}" dt="2026-11-01T19:00:21.136" v="733" actId="478"/>
          <ac:picMkLst>
            <pc:docMk/>
            <pc:sldMk cId="281130660" sldId="278"/>
            <ac:picMk id="5" creationId="{1220EC04-89F0-46B2-59CC-0C7E7A504D97}"/>
          </ac:picMkLst>
        </pc:picChg>
        <pc:picChg chg="add mod">
          <ac:chgData name="Louise Robinson" userId="f8019693-26d2-4ff0-b636-247eced56ecc" providerId="ADAL" clId="{307D9F43-04BE-42F2-9B5C-372942623250}" dt="2026-11-01T19:00:33.097" v="735" actId="26606"/>
          <ac:picMkLst>
            <pc:docMk/>
            <pc:sldMk cId="281130660" sldId="278"/>
            <ac:picMk id="6" creationId="{A4E84618-11D5-B7C7-98F5-FDDE47E1D441}"/>
          </ac:picMkLst>
        </pc:picChg>
      </pc:sldChg>
      <pc:sldChg chg="add del">
        <pc:chgData name="Louise Robinson" userId="f8019693-26d2-4ff0-b636-247eced56ecc" providerId="ADAL" clId="{307D9F43-04BE-42F2-9B5C-372942623250}" dt="2026-11-01T15:20:27.341" v="25"/>
        <pc:sldMkLst>
          <pc:docMk/>
          <pc:sldMk cId="428992148" sldId="278"/>
        </pc:sldMkLst>
      </pc:sldChg>
      <pc:sldChg chg="add del">
        <pc:chgData name="Louise Robinson" userId="f8019693-26d2-4ff0-b636-247eced56ecc" providerId="ADAL" clId="{307D9F43-04BE-42F2-9B5C-372942623250}" dt="2026-11-01T15:20:27.176" v="24"/>
        <pc:sldMkLst>
          <pc:docMk/>
          <pc:sldMk cId="1811034061" sldId="279"/>
        </pc:sldMkLst>
      </pc:sldChg>
      <pc:sldChg chg="addSp delSp modSp add mod setBg addAnim">
        <pc:chgData name="Louise Robinson" userId="f8019693-26d2-4ff0-b636-247eced56ecc" providerId="ADAL" clId="{307D9F43-04BE-42F2-9B5C-372942623250}" dt="2026-11-01T21:46:38.630" v="1257" actId="20577"/>
        <pc:sldMkLst>
          <pc:docMk/>
          <pc:sldMk cId="3077897253" sldId="279"/>
        </pc:sldMkLst>
        <pc:spChg chg="mod">
          <ac:chgData name="Louise Robinson" userId="f8019693-26d2-4ff0-b636-247eced56ecc" providerId="ADAL" clId="{307D9F43-04BE-42F2-9B5C-372942623250}" dt="2026-11-01T21:46:38.630" v="1257" actId="20577"/>
          <ac:spMkLst>
            <pc:docMk/>
            <pc:sldMk cId="3077897253" sldId="279"/>
            <ac:spMk id="2" creationId="{CDFD0190-99E6-95A9-C35A-64EE499CA553}"/>
          </ac:spMkLst>
        </pc:spChg>
        <pc:spChg chg="add del mod">
          <ac:chgData name="Louise Robinson" userId="f8019693-26d2-4ff0-b636-247eced56ecc" providerId="ADAL" clId="{307D9F43-04BE-42F2-9B5C-372942623250}" dt="2026-11-01T19:02:27.812" v="845"/>
          <ac:spMkLst>
            <pc:docMk/>
            <pc:sldMk cId="3077897253" sldId="279"/>
            <ac:spMk id="7" creationId="{C632CA6A-B3CA-F12A-C673-A37AE94EDC5D}"/>
          </ac:spMkLst>
        </pc:spChg>
        <pc:spChg chg="add">
          <ac:chgData name="Louise Robinson" userId="f8019693-26d2-4ff0-b636-247eced56ecc" providerId="ADAL" clId="{307D9F43-04BE-42F2-9B5C-372942623250}" dt="2026-11-01T19:01:39.126" v="741" actId="26606"/>
          <ac:spMkLst>
            <pc:docMk/>
            <pc:sldMk cId="3077897253" sldId="279"/>
            <ac:spMk id="12" creationId="{F76371D7-6733-4D74-8B73-248817D8A1B9}"/>
          </ac:spMkLst>
        </pc:spChg>
        <pc:spChg chg="add">
          <ac:chgData name="Louise Robinson" userId="f8019693-26d2-4ff0-b636-247eced56ecc" providerId="ADAL" clId="{307D9F43-04BE-42F2-9B5C-372942623250}" dt="2026-11-01T19:01:39.126" v="741" actId="26606"/>
          <ac:spMkLst>
            <pc:docMk/>
            <pc:sldMk cId="3077897253" sldId="279"/>
            <ac:spMk id="14" creationId="{3FCFB1DE-0B7E-48CC-BA90-B2AB0889F9D6}"/>
          </ac:spMkLst>
        </pc:spChg>
        <pc:picChg chg="add mod">
          <ac:chgData name="Louise Robinson" userId="f8019693-26d2-4ff0-b636-247eced56ecc" providerId="ADAL" clId="{307D9F43-04BE-42F2-9B5C-372942623250}" dt="2026-11-01T19:01:39.126" v="741" actId="26606"/>
          <ac:picMkLst>
            <pc:docMk/>
            <pc:sldMk cId="3077897253" sldId="279"/>
            <ac:picMk id="3" creationId="{00AA05BF-031E-FD8A-7FC8-77F99649F7C7}"/>
          </ac:picMkLst>
        </pc:picChg>
        <pc:picChg chg="add mod ord">
          <ac:chgData name="Louise Robinson" userId="f8019693-26d2-4ff0-b636-247eced56ecc" providerId="ADAL" clId="{307D9F43-04BE-42F2-9B5C-372942623250}" dt="2026-11-01T19:01:39.126" v="741" actId="26606"/>
          <ac:picMkLst>
            <pc:docMk/>
            <pc:sldMk cId="3077897253" sldId="279"/>
            <ac:picMk id="4" creationId="{05AC4428-37C0-BD4A-878B-A2A5938551B4}"/>
          </ac:picMkLst>
        </pc:picChg>
        <pc:picChg chg="add mod">
          <ac:chgData name="Louise Robinson" userId="f8019693-26d2-4ff0-b636-247eced56ecc" providerId="ADAL" clId="{307D9F43-04BE-42F2-9B5C-372942623250}" dt="2026-11-01T19:01:39.126" v="741" actId="26606"/>
          <ac:picMkLst>
            <pc:docMk/>
            <pc:sldMk cId="3077897253" sldId="279"/>
            <ac:picMk id="5" creationId="{68037030-86A3-336D-98F0-C9BF675CE0BA}"/>
          </ac:picMkLst>
        </pc:picChg>
        <pc:picChg chg="add mod">
          <ac:chgData name="Louise Robinson" userId="f8019693-26d2-4ff0-b636-247eced56ecc" providerId="ADAL" clId="{307D9F43-04BE-42F2-9B5C-372942623250}" dt="2026-11-01T19:01:39.126" v="741" actId="26606"/>
          <ac:picMkLst>
            <pc:docMk/>
            <pc:sldMk cId="3077897253" sldId="279"/>
            <ac:picMk id="6" creationId="{32B9A8FE-8D3E-F0FE-3C58-195034BABD7A}"/>
          </ac:picMkLst>
        </pc:picChg>
      </pc:sldChg>
      <pc:sldChg chg="addSp delSp modSp add mod setBg">
        <pc:chgData name="Louise Robinson" userId="f8019693-26d2-4ff0-b636-247eced56ecc" providerId="ADAL" clId="{307D9F43-04BE-42F2-9B5C-372942623250}" dt="2026-11-01T19:14:50.670" v="1029"/>
        <pc:sldMkLst>
          <pc:docMk/>
          <pc:sldMk cId="274990541" sldId="280"/>
        </pc:sldMkLst>
        <pc:spChg chg="mod">
          <ac:chgData name="Louise Robinson" userId="f8019693-26d2-4ff0-b636-247eced56ecc" providerId="ADAL" clId="{307D9F43-04BE-42F2-9B5C-372942623250}" dt="2026-11-01T19:06:27.580" v="1002" actId="26606"/>
          <ac:spMkLst>
            <pc:docMk/>
            <pc:sldMk cId="274990541" sldId="280"/>
            <ac:spMk id="2" creationId="{D7FB0948-1E8D-45CB-F95C-F95914F226BC}"/>
          </ac:spMkLst>
        </pc:spChg>
        <pc:spChg chg="add">
          <ac:chgData name="Louise Robinson" userId="f8019693-26d2-4ff0-b636-247eced56ecc" providerId="ADAL" clId="{307D9F43-04BE-42F2-9B5C-372942623250}" dt="2026-11-01T19:06:27.580" v="1002" actId="26606"/>
          <ac:spMkLst>
            <pc:docMk/>
            <pc:sldMk cId="274990541" sldId="280"/>
            <ac:spMk id="12" creationId="{72018E1B-E0B9-4440-AFF3-4112E50A2763}"/>
          </ac:spMkLst>
        </pc:spChg>
        <pc:picChg chg="add mod ord">
          <ac:chgData name="Louise Robinson" userId="f8019693-26d2-4ff0-b636-247eced56ecc" providerId="ADAL" clId="{307D9F43-04BE-42F2-9B5C-372942623250}" dt="2026-11-01T19:06:27.580" v="1002" actId="26606"/>
          <ac:picMkLst>
            <pc:docMk/>
            <pc:sldMk cId="274990541" sldId="280"/>
            <ac:picMk id="3" creationId="{28EDA3A5-2B44-699B-FAEF-639A759BFCBA}"/>
          </ac:picMkLst>
        </pc:picChg>
        <pc:picChg chg="add mod ord">
          <ac:chgData name="Louise Robinson" userId="f8019693-26d2-4ff0-b636-247eced56ecc" providerId="ADAL" clId="{307D9F43-04BE-42F2-9B5C-372942623250}" dt="2026-11-01T19:06:27.580" v="1002" actId="26606"/>
          <ac:picMkLst>
            <pc:docMk/>
            <pc:sldMk cId="274990541" sldId="280"/>
            <ac:picMk id="4" creationId="{98D6BA96-44AB-971F-067D-77934CCE0E27}"/>
          </ac:picMkLst>
        </pc:picChg>
        <pc:picChg chg="add mod">
          <ac:chgData name="Louise Robinson" userId="f8019693-26d2-4ff0-b636-247eced56ecc" providerId="ADAL" clId="{307D9F43-04BE-42F2-9B5C-372942623250}" dt="2026-11-01T19:06:27.580" v="1002" actId="26606"/>
          <ac:picMkLst>
            <pc:docMk/>
            <pc:sldMk cId="274990541" sldId="280"/>
            <ac:picMk id="5" creationId="{A16D0981-32CC-22DD-22BD-449ABD91FD23}"/>
          </ac:picMkLst>
        </pc:picChg>
        <pc:picChg chg="add del mod">
          <ac:chgData name="Louise Robinson" userId="f8019693-26d2-4ff0-b636-247eced56ecc" providerId="ADAL" clId="{307D9F43-04BE-42F2-9B5C-372942623250}" dt="2026-11-01T19:06:03.664" v="1000" actId="478"/>
          <ac:picMkLst>
            <pc:docMk/>
            <pc:sldMk cId="274990541" sldId="280"/>
            <ac:picMk id="6" creationId="{A43C81C7-1883-DE80-4F5D-7FFABB40154E}"/>
          </ac:picMkLst>
        </pc:picChg>
        <pc:picChg chg="add mod">
          <ac:chgData name="Louise Robinson" userId="f8019693-26d2-4ff0-b636-247eced56ecc" providerId="ADAL" clId="{307D9F43-04BE-42F2-9B5C-372942623250}" dt="2026-11-01T19:06:27.580" v="1002" actId="26606"/>
          <ac:picMkLst>
            <pc:docMk/>
            <pc:sldMk cId="274990541" sldId="280"/>
            <ac:picMk id="7" creationId="{642E2C8C-A50A-8DA8-72A6-7A7F858D75C7}"/>
          </ac:picMkLst>
        </pc:picChg>
      </pc:sldChg>
      <pc:sldChg chg="add del">
        <pc:chgData name="Louise Robinson" userId="f8019693-26d2-4ff0-b636-247eced56ecc" providerId="ADAL" clId="{307D9F43-04BE-42F2-9B5C-372942623250}" dt="2026-11-01T15:20:27.014" v="23"/>
        <pc:sldMkLst>
          <pc:docMk/>
          <pc:sldMk cId="2147928827" sldId="280"/>
        </pc:sldMkLst>
      </pc:sldChg>
      <pc:sldChg chg="addSp delSp modSp add mod setBg">
        <pc:chgData name="Louise Robinson" userId="f8019693-26d2-4ff0-b636-247eced56ecc" providerId="ADAL" clId="{307D9F43-04BE-42F2-9B5C-372942623250}" dt="2026-11-01T19:14:50.670" v="1029"/>
        <pc:sldMkLst>
          <pc:docMk/>
          <pc:sldMk cId="1261002788" sldId="281"/>
        </pc:sldMkLst>
        <pc:spChg chg="del mod">
          <ac:chgData name="Louise Robinson" userId="f8019693-26d2-4ff0-b636-247eced56ecc" providerId="ADAL" clId="{307D9F43-04BE-42F2-9B5C-372942623250}" dt="2026-11-01T19:07:56.342" v="1008" actId="478"/>
          <ac:spMkLst>
            <pc:docMk/>
            <pc:sldMk cId="1261002788" sldId="281"/>
            <ac:spMk id="2" creationId="{F3CF607F-4476-7E5F-8ED9-13FAA327C743}"/>
          </ac:spMkLst>
        </pc:spChg>
        <pc:picChg chg="add mod ord">
          <ac:chgData name="Louise Robinson" userId="f8019693-26d2-4ff0-b636-247eced56ecc" providerId="ADAL" clId="{307D9F43-04BE-42F2-9B5C-372942623250}" dt="2026-11-01T19:08:17.983" v="1011" actId="26606"/>
          <ac:picMkLst>
            <pc:docMk/>
            <pc:sldMk cId="1261002788" sldId="281"/>
            <ac:picMk id="3" creationId="{DF34A17D-9494-1C80-865F-82BCE8EE6CDF}"/>
          </ac:picMkLst>
        </pc:picChg>
        <pc:picChg chg="add mod">
          <ac:chgData name="Louise Robinson" userId="f8019693-26d2-4ff0-b636-247eced56ecc" providerId="ADAL" clId="{307D9F43-04BE-42F2-9B5C-372942623250}" dt="2026-11-01T19:08:17.983" v="1011" actId="26606"/>
          <ac:picMkLst>
            <pc:docMk/>
            <pc:sldMk cId="1261002788" sldId="281"/>
            <ac:picMk id="4" creationId="{DFB244E9-710C-28EB-90D5-A06BC3236C0B}"/>
          </ac:picMkLst>
        </pc:picChg>
        <pc:picChg chg="add mod ord">
          <ac:chgData name="Louise Robinson" userId="f8019693-26d2-4ff0-b636-247eced56ecc" providerId="ADAL" clId="{307D9F43-04BE-42F2-9B5C-372942623250}" dt="2026-11-01T19:13:20.844" v="1018" actId="26606"/>
          <ac:picMkLst>
            <pc:docMk/>
            <pc:sldMk cId="1261002788" sldId="281"/>
            <ac:picMk id="5" creationId="{5D964A52-D111-5050-27EF-8EA6877F66C7}"/>
          </ac:picMkLst>
        </pc:picChg>
        <pc:picChg chg="add del mod ord">
          <ac:chgData name="Louise Robinson" userId="f8019693-26d2-4ff0-b636-247eced56ecc" providerId="ADAL" clId="{307D9F43-04BE-42F2-9B5C-372942623250}" dt="2026-11-01T19:08:38.620" v="1012" actId="478"/>
          <ac:picMkLst>
            <pc:docMk/>
            <pc:sldMk cId="1261002788" sldId="281"/>
            <ac:picMk id="6" creationId="{FB115EA9-DAC4-65A0-2607-02CE63A25A46}"/>
          </ac:picMkLst>
        </pc:picChg>
        <pc:picChg chg="add del">
          <ac:chgData name="Louise Robinson" userId="f8019693-26d2-4ff0-b636-247eced56ecc" providerId="ADAL" clId="{307D9F43-04BE-42F2-9B5C-372942623250}" dt="2026-11-01T19:13:17.348" v="1015" actId="478"/>
          <ac:picMkLst>
            <pc:docMk/>
            <pc:sldMk cId="1261002788" sldId="281"/>
            <ac:picMk id="7" creationId="{F998CA75-D144-BF64-5B63-771C7F9F3910}"/>
          </ac:picMkLst>
        </pc:picChg>
        <pc:picChg chg="add mod ord">
          <ac:chgData name="Louise Robinson" userId="f8019693-26d2-4ff0-b636-247eced56ecc" providerId="ADAL" clId="{307D9F43-04BE-42F2-9B5C-372942623250}" dt="2026-11-01T19:13:20.844" v="1018" actId="26606"/>
          <ac:picMkLst>
            <pc:docMk/>
            <pc:sldMk cId="1261002788" sldId="281"/>
            <ac:picMk id="8" creationId="{E57EB01C-B01B-369D-68B0-49E1B49D1C1D}"/>
          </ac:picMkLst>
        </pc:picChg>
        <pc:cxnChg chg="add del">
          <ac:chgData name="Louise Robinson" userId="f8019693-26d2-4ff0-b636-247eced56ecc" providerId="ADAL" clId="{307D9F43-04BE-42F2-9B5C-372942623250}" dt="2026-11-01T19:08:17.980" v="1010" actId="26606"/>
          <ac:cxnSpMkLst>
            <pc:docMk/>
            <pc:sldMk cId="1261002788" sldId="281"/>
            <ac:cxnSpMk id="11" creationId="{91B6081D-D3E8-4209-B85B-EB1C655A6272}"/>
          </ac:cxnSpMkLst>
        </pc:cxnChg>
        <pc:cxnChg chg="add del">
          <ac:chgData name="Louise Robinson" userId="f8019693-26d2-4ff0-b636-247eced56ecc" providerId="ADAL" clId="{307D9F43-04BE-42F2-9B5C-372942623250}" dt="2026-11-01T19:08:17.980" v="1010" actId="26606"/>
          <ac:cxnSpMkLst>
            <pc:docMk/>
            <pc:sldMk cId="1261002788" sldId="281"/>
            <ac:cxnSpMk id="13" creationId="{28CA55E4-1295-45C8-BA05-5A9E705B749A}"/>
          </ac:cxnSpMkLst>
        </pc:cxnChg>
        <pc:cxnChg chg="add del">
          <ac:chgData name="Louise Robinson" userId="f8019693-26d2-4ff0-b636-247eced56ecc" providerId="ADAL" clId="{307D9F43-04BE-42F2-9B5C-372942623250}" dt="2026-11-01T19:08:17.980" v="1010" actId="26606"/>
          <ac:cxnSpMkLst>
            <pc:docMk/>
            <pc:sldMk cId="1261002788" sldId="281"/>
            <ac:cxnSpMk id="15" creationId="{08C5794E-A9A1-4A23-AF68-C79A7822334C}"/>
          </ac:cxnSpMkLst>
        </pc:cxnChg>
      </pc:sldChg>
      <pc:sldChg chg="add del">
        <pc:chgData name="Louise Robinson" userId="f8019693-26d2-4ff0-b636-247eced56ecc" providerId="ADAL" clId="{307D9F43-04BE-42F2-9B5C-372942623250}" dt="2026-11-01T15:20:26.836" v="22"/>
        <pc:sldMkLst>
          <pc:docMk/>
          <pc:sldMk cId="1430069925" sldId="281"/>
        </pc:sldMkLst>
      </pc:sldChg>
      <pc:sldChg chg="add del">
        <pc:chgData name="Louise Robinson" userId="f8019693-26d2-4ff0-b636-247eced56ecc" providerId="ADAL" clId="{307D9F43-04BE-42F2-9B5C-372942623250}" dt="2026-11-01T21:48:27.714" v="1266" actId="47"/>
        <pc:sldMkLst>
          <pc:docMk/>
          <pc:sldMk cId="145002635" sldId="282"/>
        </pc:sldMkLst>
      </pc:sldChg>
      <pc:sldChg chg="add del">
        <pc:chgData name="Louise Robinson" userId="f8019693-26d2-4ff0-b636-247eced56ecc" providerId="ADAL" clId="{307D9F43-04BE-42F2-9B5C-372942623250}" dt="2026-11-01T15:20:26.663" v="21"/>
        <pc:sldMkLst>
          <pc:docMk/>
          <pc:sldMk cId="1434313538" sldId="282"/>
        </pc:sldMkLst>
      </pc:sldChg>
      <pc:sldChg chg="add del">
        <pc:chgData name="Louise Robinson" userId="f8019693-26d2-4ff0-b636-247eced56ecc" providerId="ADAL" clId="{307D9F43-04BE-42F2-9B5C-372942623250}" dt="2026-11-01T21:46:46.947" v="1263" actId="47"/>
        <pc:sldMkLst>
          <pc:docMk/>
          <pc:sldMk cId="3943258512" sldId="283"/>
        </pc:sldMkLst>
      </pc:sldChg>
      <pc:sldChg chg="add del">
        <pc:chgData name="Louise Robinson" userId="f8019693-26d2-4ff0-b636-247eced56ecc" providerId="ADAL" clId="{307D9F43-04BE-42F2-9B5C-372942623250}" dt="2026-11-01T15:20:26.469" v="20"/>
        <pc:sldMkLst>
          <pc:docMk/>
          <pc:sldMk cId="4207527386" sldId="283"/>
        </pc:sldMkLst>
      </pc:sldChg>
      <pc:sldChg chg="add del">
        <pc:chgData name="Louise Robinson" userId="f8019693-26d2-4ff0-b636-247eced56ecc" providerId="ADAL" clId="{307D9F43-04BE-42F2-9B5C-372942623250}" dt="2026-11-01T21:46:46.074" v="1262" actId="47"/>
        <pc:sldMkLst>
          <pc:docMk/>
          <pc:sldMk cId="2159505160" sldId="284"/>
        </pc:sldMkLst>
      </pc:sldChg>
      <pc:sldChg chg="add del">
        <pc:chgData name="Louise Robinson" userId="f8019693-26d2-4ff0-b636-247eced56ecc" providerId="ADAL" clId="{307D9F43-04BE-42F2-9B5C-372942623250}" dt="2026-11-01T21:46:45.809" v="1261" actId="47"/>
        <pc:sldMkLst>
          <pc:docMk/>
          <pc:sldMk cId="3512776428" sldId="285"/>
        </pc:sldMkLst>
      </pc:sldChg>
      <pc:sldChg chg="add del">
        <pc:chgData name="Louise Robinson" userId="f8019693-26d2-4ff0-b636-247eced56ecc" providerId="ADAL" clId="{307D9F43-04BE-42F2-9B5C-372942623250}" dt="2026-11-01T21:46:45.597" v="1260" actId="47"/>
        <pc:sldMkLst>
          <pc:docMk/>
          <pc:sldMk cId="239784059" sldId="286"/>
        </pc:sldMkLst>
      </pc:sldChg>
      <pc:sldChg chg="add del">
        <pc:chgData name="Louise Robinson" userId="f8019693-26d2-4ff0-b636-247eced56ecc" providerId="ADAL" clId="{307D9F43-04BE-42F2-9B5C-372942623250}" dt="2026-11-01T21:46:45.205" v="1259" actId="47"/>
        <pc:sldMkLst>
          <pc:docMk/>
          <pc:sldMk cId="1413343113" sldId="287"/>
        </pc:sldMkLst>
      </pc:sldChg>
      <pc:sldChg chg="addSp modSp add mod">
        <pc:chgData name="Louise Robinson" userId="f8019693-26d2-4ff0-b636-247eced56ecc" providerId="ADAL" clId="{307D9F43-04BE-42F2-9B5C-372942623250}" dt="2026-11-01T19:33:00.464" v="1045" actId="113"/>
        <pc:sldMkLst>
          <pc:docMk/>
          <pc:sldMk cId="3209928364" sldId="288"/>
        </pc:sldMkLst>
        <pc:spChg chg="mod">
          <ac:chgData name="Louise Robinson" userId="f8019693-26d2-4ff0-b636-247eced56ecc" providerId="ADAL" clId="{307D9F43-04BE-42F2-9B5C-372942623250}" dt="2026-11-01T19:33:00.464" v="1045" actId="113"/>
          <ac:spMkLst>
            <pc:docMk/>
            <pc:sldMk cId="3209928364" sldId="288"/>
            <ac:spMk id="2" creationId="{04309231-5945-B816-E414-500BFD54D806}"/>
          </ac:spMkLst>
        </pc:spChg>
        <pc:picChg chg="add mod">
          <ac:chgData name="Louise Robinson" userId="f8019693-26d2-4ff0-b636-247eced56ecc" providerId="ADAL" clId="{307D9F43-04BE-42F2-9B5C-372942623250}" dt="2026-11-01T19:14:28.222" v="1027" actId="14100"/>
          <ac:picMkLst>
            <pc:docMk/>
            <pc:sldMk cId="3209928364" sldId="288"/>
            <ac:picMk id="3" creationId="{22BF0C47-762D-6BC7-D0A4-9AE5D80CCBAD}"/>
          </ac:picMkLst>
        </pc:picChg>
      </pc:sldChg>
      <pc:sldChg chg="addSp new mod">
        <pc:chgData name="Louise Robinson" userId="f8019693-26d2-4ff0-b636-247eced56ecc" providerId="ADAL" clId="{307D9F43-04BE-42F2-9B5C-372942623250}" dt="2026-11-01T17:14:15.978" v="437" actId="22"/>
        <pc:sldMkLst>
          <pc:docMk/>
          <pc:sldMk cId="1029791316" sldId="289"/>
        </pc:sldMkLst>
        <pc:picChg chg="add">
          <ac:chgData name="Louise Robinson" userId="f8019693-26d2-4ff0-b636-247eced56ecc" providerId="ADAL" clId="{307D9F43-04BE-42F2-9B5C-372942623250}" dt="2026-11-01T17:14:15.978" v="437" actId="22"/>
          <ac:picMkLst>
            <pc:docMk/>
            <pc:sldMk cId="1029791316" sldId="289"/>
            <ac:picMk id="3" creationId="{8CDAEC9E-AE6C-690A-EC60-BE9A61B22A3A}"/>
          </ac:picMkLst>
        </pc:picChg>
      </pc:sldChg>
      <pc:sldChg chg="addSp modSp new mod">
        <pc:chgData name="Louise Robinson" userId="f8019693-26d2-4ff0-b636-247eced56ecc" providerId="ADAL" clId="{307D9F43-04BE-42F2-9B5C-372942623250}" dt="2026-11-01T19:34:21.243" v="1086" actId="1076"/>
        <pc:sldMkLst>
          <pc:docMk/>
          <pc:sldMk cId="1443229091" sldId="290"/>
        </pc:sldMkLst>
        <pc:spChg chg="add mod">
          <ac:chgData name="Louise Robinson" userId="f8019693-26d2-4ff0-b636-247eced56ecc" providerId="ADAL" clId="{307D9F43-04BE-42F2-9B5C-372942623250}" dt="2026-11-01T19:34:06.265" v="1082" actId="1076"/>
          <ac:spMkLst>
            <pc:docMk/>
            <pc:sldMk cId="1443229091" sldId="290"/>
            <ac:spMk id="3" creationId="{C506F3A8-9348-5802-69E6-A6A1731EB474}"/>
          </ac:spMkLst>
        </pc:spChg>
        <pc:spChg chg="add mod">
          <ac:chgData name="Louise Robinson" userId="f8019693-26d2-4ff0-b636-247eced56ecc" providerId="ADAL" clId="{307D9F43-04BE-42F2-9B5C-372942623250}" dt="2026-11-01T17:49:47.631" v="554" actId="1076"/>
          <ac:spMkLst>
            <pc:docMk/>
            <pc:sldMk cId="1443229091" sldId="290"/>
            <ac:spMk id="5" creationId="{8999B00F-53DB-6415-60AB-DF1FEAE1D4BE}"/>
          </ac:spMkLst>
        </pc:spChg>
        <pc:picChg chg="add mod">
          <ac:chgData name="Louise Robinson" userId="f8019693-26d2-4ff0-b636-247eced56ecc" providerId="ADAL" clId="{307D9F43-04BE-42F2-9B5C-372942623250}" dt="2026-11-01T19:34:21.243" v="1086" actId="1076"/>
          <ac:picMkLst>
            <pc:docMk/>
            <pc:sldMk cId="1443229091" sldId="290"/>
            <ac:picMk id="6" creationId="{0C029B04-F7DE-8E78-B2DA-1BE2774EEA47}"/>
          </ac:picMkLst>
        </pc:picChg>
        <pc:picChg chg="add mod">
          <ac:chgData name="Louise Robinson" userId="f8019693-26d2-4ff0-b636-247eced56ecc" providerId="ADAL" clId="{307D9F43-04BE-42F2-9B5C-372942623250}" dt="2026-11-01T19:34:16.657" v="1085" actId="1076"/>
          <ac:picMkLst>
            <pc:docMk/>
            <pc:sldMk cId="1443229091" sldId="290"/>
            <ac:picMk id="7" creationId="{C9FD28B5-B765-ED54-37BB-B07738FA476E}"/>
          </ac:picMkLst>
        </pc:picChg>
        <pc:picChg chg="add mod">
          <ac:chgData name="Louise Robinson" userId="f8019693-26d2-4ff0-b636-247eced56ecc" providerId="ADAL" clId="{307D9F43-04BE-42F2-9B5C-372942623250}" dt="2026-11-01T19:34:10.067" v="1083" actId="1076"/>
          <ac:picMkLst>
            <pc:docMk/>
            <pc:sldMk cId="1443229091" sldId="290"/>
            <ac:picMk id="8" creationId="{62CD87C0-FB90-0BB4-3B28-210D83B5A2F6}"/>
          </ac:picMkLst>
        </pc:picChg>
        <pc:picChg chg="add mod">
          <ac:chgData name="Louise Robinson" userId="f8019693-26d2-4ff0-b636-247eced56ecc" providerId="ADAL" clId="{307D9F43-04BE-42F2-9B5C-372942623250}" dt="2026-11-01T19:34:12.971" v="1084" actId="1076"/>
          <ac:picMkLst>
            <pc:docMk/>
            <pc:sldMk cId="1443229091" sldId="290"/>
            <ac:picMk id="9" creationId="{3E9B1019-3017-9652-9C3F-26F51D2D5ED2}"/>
          </ac:picMkLst>
        </pc:picChg>
      </pc:sldChg>
      <pc:sldChg chg="delSp add setBg delDesignElem">
        <pc:chgData name="Louise Robinson" userId="f8019693-26d2-4ff0-b636-247eced56ecc" providerId="ADAL" clId="{307D9F43-04BE-42F2-9B5C-372942623250}" dt="2026-11-01T21:48:23.312" v="1265"/>
        <pc:sldMkLst>
          <pc:docMk/>
          <pc:sldMk cId="3516069005" sldId="291"/>
        </pc:sldMkLst>
        <pc:spChg chg="del">
          <ac:chgData name="Louise Robinson" userId="f8019693-26d2-4ff0-b636-247eced56ecc" providerId="ADAL" clId="{307D9F43-04BE-42F2-9B5C-372942623250}" dt="2026-11-01T21:48:23.312" v="1265"/>
          <ac:spMkLst>
            <pc:docMk/>
            <pc:sldMk cId="3516069005" sldId="291"/>
            <ac:spMk id="17" creationId="{9A72E43A-2FC3-43A9-8E8E-0BF749E66E4F}"/>
          </ac:spMkLst>
        </pc:spChg>
      </pc:sldChg>
      <pc:sldMasterChg chg="setBg modSldLayout">
        <pc:chgData name="Louise Robinson" userId="f8019693-26d2-4ff0-b636-247eced56ecc" providerId="ADAL" clId="{307D9F43-04BE-42F2-9B5C-372942623250}" dt="2026-11-01T19:14:50.670" v="1029"/>
        <pc:sldMasterMkLst>
          <pc:docMk/>
          <pc:sldMasterMk cId="707866827" sldId="2147483648"/>
        </pc:sldMasterMkLst>
        <pc:sldLayoutChg chg="setBg">
          <pc:chgData name="Louise Robinson" userId="f8019693-26d2-4ff0-b636-247eced56ecc" providerId="ADAL" clId="{307D9F43-04BE-42F2-9B5C-372942623250}" dt="2026-11-01T19:14:50.670" v="1029"/>
          <pc:sldLayoutMkLst>
            <pc:docMk/>
            <pc:sldMasterMk cId="707866827" sldId="2147483648"/>
            <pc:sldLayoutMk cId="3462147507" sldId="2147483649"/>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2910286631" sldId="2147483650"/>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246895752" sldId="2147483651"/>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2208242178" sldId="2147483652"/>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2529124640" sldId="2147483653"/>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4281777419" sldId="2147483654"/>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198029879" sldId="2147483655"/>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3818964400" sldId="2147483656"/>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2241826152" sldId="2147483657"/>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2918076173" sldId="2147483658"/>
          </pc:sldLayoutMkLst>
        </pc:sldLayoutChg>
        <pc:sldLayoutChg chg="setBg">
          <pc:chgData name="Louise Robinson" userId="f8019693-26d2-4ff0-b636-247eced56ecc" providerId="ADAL" clId="{307D9F43-04BE-42F2-9B5C-372942623250}" dt="2026-11-01T19:14:50.670" v="1029"/>
          <pc:sldLayoutMkLst>
            <pc:docMk/>
            <pc:sldMasterMk cId="707866827" sldId="2147483648"/>
            <pc:sldLayoutMk cId="3643370219"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CF188-CB47-F40A-523A-65F0A48F1B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76C966A-5D92-3F87-2EB7-4639D21C29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DC2419A-514A-52DD-5FBD-E35B1C25D20F}"/>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5" name="Footer Placeholder 4">
            <a:extLst>
              <a:ext uri="{FF2B5EF4-FFF2-40B4-BE49-F238E27FC236}">
                <a16:creationId xmlns:a16="http://schemas.microsoft.com/office/drawing/2014/main" id="{36231470-762E-012F-D5E9-44268E1ADA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ED06A5-E159-85EA-0DDC-73F3B0998758}"/>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3462147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1DD09-0672-0DA3-39BD-A1C23A9005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1FE7B3-B73B-1DCA-FCDF-058E14CB7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7D97E2-0FA8-395C-585B-E10D725698FA}"/>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5" name="Footer Placeholder 4">
            <a:extLst>
              <a:ext uri="{FF2B5EF4-FFF2-40B4-BE49-F238E27FC236}">
                <a16:creationId xmlns:a16="http://schemas.microsoft.com/office/drawing/2014/main" id="{2833EB65-2B04-0069-9579-756CBE0E1A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EF9F65-253E-CC59-D063-EACC8E8B4BFD}"/>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291028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EF89-AAE6-6DA8-E2EE-DAE9C1CD19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FB392C-D674-26E5-8BF8-C09B09DBC8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0B3717-A8C7-747B-BBE9-EF2AC715CF0F}"/>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5" name="Footer Placeholder 4">
            <a:extLst>
              <a:ext uri="{FF2B5EF4-FFF2-40B4-BE49-F238E27FC236}">
                <a16:creationId xmlns:a16="http://schemas.microsoft.com/office/drawing/2014/main" id="{FBA8B27F-0FC1-FE91-A25A-2363F8CE5A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68992A-FEA4-9209-059A-209733A8D683}"/>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24689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8BC6D-DD4F-D204-5813-D0BB1BC4B4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D81E25-FD40-A494-09A4-200A6B95D0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A83C0E-2F22-B034-3C1F-0BE956F33E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B56EBD4-CC64-553C-FE61-0F9B510C8735}"/>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6" name="Footer Placeholder 5">
            <a:extLst>
              <a:ext uri="{FF2B5EF4-FFF2-40B4-BE49-F238E27FC236}">
                <a16:creationId xmlns:a16="http://schemas.microsoft.com/office/drawing/2014/main" id="{2A0C0619-9D83-6251-EA26-BBB73E897C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20F7D9-4861-B297-2AA4-88F2BA0F86F8}"/>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2208242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8129E-2564-1C7B-55AB-17729BC695E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9E5FFE-D4A0-8779-40BC-D07D145369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94FBB2-DD4B-950A-1015-610C32BCDB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2207C97-D442-D5C7-C9A5-1D4F7ABA11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AEF16D-E92F-621A-A9BE-22173B4402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D6D4EC3-4115-80C8-1898-FDBE2BE9EC4A}"/>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8" name="Footer Placeholder 7">
            <a:extLst>
              <a:ext uri="{FF2B5EF4-FFF2-40B4-BE49-F238E27FC236}">
                <a16:creationId xmlns:a16="http://schemas.microsoft.com/office/drawing/2014/main" id="{E44F48D5-A9CD-D94A-1FF9-5499611A7D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8D3244A-DC63-BAD4-A1D5-9E4FCA1E3471}"/>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252912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8417-722F-21E5-7D7E-77862FE3CC9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CD6B1EC-4C20-F1B3-6FDF-856F855F8DE1}"/>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4" name="Footer Placeholder 3">
            <a:extLst>
              <a:ext uri="{FF2B5EF4-FFF2-40B4-BE49-F238E27FC236}">
                <a16:creationId xmlns:a16="http://schemas.microsoft.com/office/drawing/2014/main" id="{C46A55DD-8652-D979-A2C7-18B276BC955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930EE14-F0C4-3375-0AA4-0CEF9101EC2D}"/>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428177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D49911-415C-E81C-24C1-204F7E6B06C2}"/>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3" name="Footer Placeholder 2">
            <a:extLst>
              <a:ext uri="{FF2B5EF4-FFF2-40B4-BE49-F238E27FC236}">
                <a16:creationId xmlns:a16="http://schemas.microsoft.com/office/drawing/2014/main" id="{63384049-BC17-5F75-37F0-F6EAF886A96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E4E663-DB7A-F3EA-2CA2-255A6561CCF9}"/>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198029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DA690-C80A-1F00-AAA0-6DD1D76810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AC74D4F-F91A-ED1D-CBCA-460ECDB6B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123CF9D-C77B-228D-42BF-44B92613FD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AC854A-4D70-9D25-8302-1991B6BE0AD5}"/>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6" name="Footer Placeholder 5">
            <a:extLst>
              <a:ext uri="{FF2B5EF4-FFF2-40B4-BE49-F238E27FC236}">
                <a16:creationId xmlns:a16="http://schemas.microsoft.com/office/drawing/2014/main" id="{1B65EC3F-DF4B-2E9F-90DD-99C54DE206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08EC62-7FE4-5491-763B-7D49EFDABDC6}"/>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3818964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954B6-5F80-4DDC-51FF-FB6B1E216E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8AB6696-F586-29AF-4238-CFD6F817041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C0BF0F-B0FD-AB9D-E4E7-A7E3EFF06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CF44D2-1691-056F-0EA7-42C9F6BD060F}"/>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6" name="Footer Placeholder 5">
            <a:extLst>
              <a:ext uri="{FF2B5EF4-FFF2-40B4-BE49-F238E27FC236}">
                <a16:creationId xmlns:a16="http://schemas.microsoft.com/office/drawing/2014/main" id="{45E81B95-457A-0740-A161-19019D9963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3E2C88-1FC2-5D6C-C666-4B7829E47949}"/>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2241826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D3AA-F39D-11B0-BEED-1198984F7CC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E9F0B76-0F80-4444-8F8C-E262025329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AF8D8B-79AC-9122-633E-51BE6EE28BEE}"/>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5" name="Footer Placeholder 4">
            <a:extLst>
              <a:ext uri="{FF2B5EF4-FFF2-40B4-BE49-F238E27FC236}">
                <a16:creationId xmlns:a16="http://schemas.microsoft.com/office/drawing/2014/main" id="{3AEE6975-426A-7E32-0B89-3FF1157639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165B51-4DD3-D4AC-5769-405B1EA61EFC}"/>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2918076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DB0FD9-1DD8-9EC8-F98B-404FF0C1AF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A7DA31-0C92-0A6D-91A8-7A0DEFE3C3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69A1E2-7650-A501-61BB-2A30D922F8D6}"/>
              </a:ext>
            </a:extLst>
          </p:cNvPr>
          <p:cNvSpPr>
            <a:spLocks noGrp="1"/>
          </p:cNvSpPr>
          <p:nvPr>
            <p:ph type="dt" sz="half" idx="10"/>
          </p:nvPr>
        </p:nvSpPr>
        <p:spPr/>
        <p:txBody>
          <a:bodyPr/>
          <a:lstStyle/>
          <a:p>
            <a:fld id="{E8816E16-A808-4559-8CAC-329FB0AB6514}" type="datetimeFigureOut">
              <a:rPr lang="en-GB" smtClean="0"/>
              <a:t>01/11/2026</a:t>
            </a:fld>
            <a:endParaRPr lang="en-GB"/>
          </a:p>
        </p:txBody>
      </p:sp>
      <p:sp>
        <p:nvSpPr>
          <p:cNvPr id="5" name="Footer Placeholder 4">
            <a:extLst>
              <a:ext uri="{FF2B5EF4-FFF2-40B4-BE49-F238E27FC236}">
                <a16:creationId xmlns:a16="http://schemas.microsoft.com/office/drawing/2014/main" id="{BC45716A-B156-DB53-D775-FBF29F83C6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AF3DF4-79EC-CB4B-CFFC-767EEAEC3D65}"/>
              </a:ext>
            </a:extLst>
          </p:cNvPr>
          <p:cNvSpPr>
            <a:spLocks noGrp="1"/>
          </p:cNvSpPr>
          <p:nvPr>
            <p:ph type="sldNum" sz="quarter" idx="12"/>
          </p:nvPr>
        </p:nvSpPr>
        <p:spPr/>
        <p:txBody>
          <a:bodyPr/>
          <a:lstStyle/>
          <a:p>
            <a:fld id="{EA8577CC-A451-48B4-AB2C-509AA955BD44}" type="slidenum">
              <a:rPr lang="en-GB" smtClean="0"/>
              <a:t>‹#›</a:t>
            </a:fld>
            <a:endParaRPr lang="en-GB"/>
          </a:p>
        </p:txBody>
      </p:sp>
    </p:spTree>
    <p:extLst>
      <p:ext uri="{BB962C8B-B14F-4D97-AF65-F5344CB8AC3E}">
        <p14:creationId xmlns:p14="http://schemas.microsoft.com/office/powerpoint/2010/main" val="3643370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4A91B3-93CD-02D9-EF08-0E3ADE75DA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1DE1E06-DE68-3C54-5465-F5D237838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0CC947-F351-2F24-EB2F-027E1E2C8C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816E16-A808-4559-8CAC-329FB0AB6514}" type="datetimeFigureOut">
              <a:rPr lang="en-GB" smtClean="0"/>
              <a:t>01/11/2026</a:t>
            </a:fld>
            <a:endParaRPr lang="en-GB"/>
          </a:p>
        </p:txBody>
      </p:sp>
      <p:sp>
        <p:nvSpPr>
          <p:cNvPr id="5" name="Footer Placeholder 4">
            <a:extLst>
              <a:ext uri="{FF2B5EF4-FFF2-40B4-BE49-F238E27FC236}">
                <a16:creationId xmlns:a16="http://schemas.microsoft.com/office/drawing/2014/main" id="{02840BD8-A87D-2407-BCBB-68CF71D32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1BCDA7F-62B1-EA4D-1DB9-4C47E27C0B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8577CC-A451-48B4-AB2C-509AA955BD44}" type="slidenum">
              <a:rPr lang="en-GB" smtClean="0"/>
              <a:t>‹#›</a:t>
            </a:fld>
            <a:endParaRPr lang="en-GB"/>
          </a:p>
        </p:txBody>
      </p:sp>
    </p:spTree>
    <p:extLst>
      <p:ext uri="{BB962C8B-B14F-4D97-AF65-F5344CB8AC3E}">
        <p14:creationId xmlns:p14="http://schemas.microsoft.com/office/powerpoint/2010/main" val="707866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6.xml"/><Relationship Id="rId6" Type="http://schemas.openxmlformats.org/officeDocument/2006/relationships/image" Target="../media/image50.jfif"/><Relationship Id="rId5" Type="http://schemas.openxmlformats.org/officeDocument/2006/relationships/image" Target="../media/image49.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CCF4BAE-0318-4DDF-A3B7-A93105C0F464}"/>
              </a:ext>
            </a:extLst>
          </p:cNvPr>
          <p:cNvPicPr>
            <a:picLocks noChangeAspect="1"/>
          </p:cNvPicPr>
          <p:nvPr/>
        </p:nvPicPr>
        <p:blipFill>
          <a:blip r:embed="rId2">
            <a:extLst>
              <a:ext uri="{28A0092B-C50C-407E-A947-70E740481C1C}">
                <a14:useLocalDpi xmlns:a14="http://schemas.microsoft.com/office/drawing/2010/main" val="0"/>
              </a:ext>
            </a:extLst>
          </a:blip>
          <a:srcRect r="-1" b="1709"/>
          <a:stretch>
            <a:fillRect/>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9F2DB1C7-38D5-58E5-9D47-BA840E022EF3}"/>
              </a:ext>
            </a:extLst>
          </p:cNvPr>
          <p:cNvSpPr txBox="1">
            <a:spLocks/>
          </p:cNvSpPr>
          <p:nvPr/>
        </p:nvSpPr>
        <p:spPr>
          <a:xfrm>
            <a:off x="3311832" y="905612"/>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GB" dirty="0">
                <a:solidFill>
                  <a:schemeClr val="bg2">
                    <a:lumMod val="25000"/>
                  </a:schemeClr>
                </a:solidFill>
                <a:latin typeface="Comic Sans MS" panose="030F0702030302020204" pitchFamily="66" charset="0"/>
              </a:rPr>
            </a:br>
            <a:r>
              <a:rPr lang="en-GB" sz="7200" b="1" u="sng" dirty="0">
                <a:solidFill>
                  <a:srgbClr val="0C305C"/>
                </a:solidFill>
                <a:latin typeface="Comic Sans MS" panose="030F0702030302020204" pitchFamily="66" charset="0"/>
              </a:rPr>
              <a:t>Catholic Life </a:t>
            </a:r>
          </a:p>
          <a:p>
            <a:pPr algn="ctr"/>
            <a:r>
              <a:rPr lang="en-GB" sz="7200" b="1" u="sng" dirty="0">
                <a:solidFill>
                  <a:srgbClr val="0C305C"/>
                </a:solidFill>
                <a:latin typeface="Comic Sans MS" panose="030F0702030302020204" pitchFamily="66" charset="0"/>
              </a:rPr>
              <a:t>at</a:t>
            </a:r>
            <a:br>
              <a:rPr lang="en-GB" sz="7200" b="1" dirty="0">
                <a:solidFill>
                  <a:schemeClr val="bg2">
                    <a:lumMod val="25000"/>
                  </a:schemeClr>
                </a:solidFill>
                <a:latin typeface="Comic Sans MS" panose="030F0702030302020204" pitchFamily="66" charset="0"/>
              </a:rPr>
            </a:br>
            <a:r>
              <a:rPr lang="en-GB" sz="7200" b="1" u="sng" dirty="0">
                <a:solidFill>
                  <a:srgbClr val="0C305C"/>
                </a:solidFill>
                <a:latin typeface="Comic Sans MS" panose="030F0702030302020204" pitchFamily="66" charset="0"/>
              </a:rPr>
              <a:t>St Joseph’s</a:t>
            </a:r>
            <a:endParaRPr lang="en-GB" b="1" dirty="0">
              <a:solidFill>
                <a:schemeClr val="bg2">
                  <a:lumMod val="25000"/>
                </a:schemeClr>
              </a:solidFill>
              <a:latin typeface="Comic Sans MS" panose="030F0702030302020204" pitchFamily="66" charset="0"/>
            </a:endParaRPr>
          </a:p>
        </p:txBody>
      </p:sp>
    </p:spTree>
    <p:extLst>
      <p:ext uri="{BB962C8B-B14F-4D97-AF65-F5344CB8AC3E}">
        <p14:creationId xmlns:p14="http://schemas.microsoft.com/office/powerpoint/2010/main" val="4283180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A44DD-668B-BECF-3B2E-FBB2D55670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309231-5945-B816-E414-500BFD54D806}"/>
              </a:ext>
            </a:extLst>
          </p:cNvPr>
          <p:cNvSpPr>
            <a:spLocks noGrp="1"/>
          </p:cNvSpPr>
          <p:nvPr>
            <p:ph type="ctrTitle"/>
          </p:nvPr>
        </p:nvSpPr>
        <p:spPr>
          <a:xfrm>
            <a:off x="145143" y="2534662"/>
            <a:ext cx="12424228" cy="2387600"/>
          </a:xfrm>
        </p:spPr>
        <p:txBody>
          <a:bodyPr>
            <a:noAutofit/>
          </a:bodyPr>
          <a:lstStyle/>
          <a:p>
            <a:br>
              <a:rPr lang="en-GB" dirty="0">
                <a:solidFill>
                  <a:schemeClr val="bg2">
                    <a:lumMod val="25000"/>
                  </a:schemeClr>
                </a:solidFill>
                <a:latin typeface="Comic Sans MS" panose="030F0702030302020204" pitchFamily="66" charset="0"/>
              </a:rPr>
            </a:br>
            <a:r>
              <a:rPr lang="en-GB" dirty="0">
                <a:solidFill>
                  <a:schemeClr val="accent3">
                    <a:lumMod val="75000"/>
                  </a:schemeClr>
                </a:solidFill>
                <a:latin typeface="Comic Sans MS" panose="030F0702030302020204" pitchFamily="66" charset="0"/>
              </a:rPr>
              <a:t>St Joseph’s, where we’re </a:t>
            </a:r>
            <a:br>
              <a:rPr lang="en-GB" b="1" dirty="0">
                <a:solidFill>
                  <a:schemeClr val="bg2">
                    <a:lumMod val="25000"/>
                  </a:schemeClr>
                </a:solidFill>
                <a:latin typeface="Comic Sans MS" panose="030F0702030302020204" pitchFamily="66" charset="0"/>
              </a:rPr>
            </a:br>
            <a:r>
              <a:rPr lang="en-GB" b="1" dirty="0">
                <a:solidFill>
                  <a:srgbClr val="0C305C"/>
                </a:solidFill>
                <a:latin typeface="Comic Sans MS" panose="030F0702030302020204" pitchFamily="66" charset="0"/>
              </a:rPr>
              <a:t>Learning with Jesus,</a:t>
            </a:r>
            <a:br>
              <a:rPr lang="en-GB" b="1" dirty="0">
                <a:solidFill>
                  <a:schemeClr val="accent3">
                    <a:lumMod val="50000"/>
                  </a:schemeClr>
                </a:solidFill>
                <a:latin typeface="Comic Sans MS" panose="030F0702030302020204" pitchFamily="66" charset="0"/>
              </a:rPr>
            </a:br>
            <a:r>
              <a:rPr lang="en-GB" b="1" dirty="0">
                <a:solidFill>
                  <a:srgbClr val="0C305C"/>
                </a:solidFill>
                <a:latin typeface="Comic Sans MS" panose="030F0702030302020204" pitchFamily="66" charset="0"/>
              </a:rPr>
              <a:t>to be the best we can be</a:t>
            </a:r>
            <a:br>
              <a:rPr lang="en-GB" b="1" dirty="0">
                <a:solidFill>
                  <a:schemeClr val="bg2">
                    <a:lumMod val="25000"/>
                  </a:schemeClr>
                </a:solidFill>
                <a:latin typeface="Comic Sans MS" panose="030F0702030302020204" pitchFamily="66" charset="0"/>
              </a:rPr>
            </a:br>
            <a:r>
              <a:rPr lang="en-GB" dirty="0">
                <a:solidFill>
                  <a:schemeClr val="accent3">
                    <a:lumMod val="75000"/>
                  </a:schemeClr>
                </a:solidFill>
                <a:latin typeface="Comic Sans MS" panose="030F0702030302020204" pitchFamily="66" charset="0"/>
              </a:rPr>
              <a:t>and we</a:t>
            </a:r>
            <a:br>
              <a:rPr lang="en-GB" b="1" dirty="0">
                <a:solidFill>
                  <a:schemeClr val="bg2">
                    <a:lumMod val="25000"/>
                  </a:schemeClr>
                </a:solidFill>
                <a:latin typeface="Comic Sans MS" panose="030F0702030302020204" pitchFamily="66" charset="0"/>
              </a:rPr>
            </a:br>
            <a:r>
              <a:rPr lang="en-GB" b="1" dirty="0">
                <a:solidFill>
                  <a:srgbClr val="0C305C"/>
                </a:solidFill>
                <a:latin typeface="Comic Sans MS" panose="030F0702030302020204" pitchFamily="66" charset="0"/>
              </a:rPr>
              <a:t>‘</a:t>
            </a:r>
            <a:r>
              <a:rPr lang="en-GB" b="1" i="1" dirty="0">
                <a:solidFill>
                  <a:srgbClr val="0C305C"/>
                </a:solidFill>
                <a:latin typeface="Comic Sans MS" panose="030F0702030302020204" pitchFamily="66" charset="0"/>
              </a:rPr>
              <a:t>Love, Care, Share’</a:t>
            </a:r>
          </a:p>
        </p:txBody>
      </p:sp>
      <p:pic>
        <p:nvPicPr>
          <p:cNvPr id="3" name="Picture 2">
            <a:extLst>
              <a:ext uri="{FF2B5EF4-FFF2-40B4-BE49-F238E27FC236}">
                <a16:creationId xmlns:a16="http://schemas.microsoft.com/office/drawing/2014/main" id="{22BF0C47-762D-6BC7-D0A4-9AE5D80CCB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060" y="4922262"/>
            <a:ext cx="1261654" cy="1692918"/>
          </a:xfrm>
          <a:prstGeom prst="rect">
            <a:avLst/>
          </a:prstGeom>
        </p:spPr>
      </p:pic>
    </p:spTree>
    <p:extLst>
      <p:ext uri="{BB962C8B-B14F-4D97-AF65-F5344CB8AC3E}">
        <p14:creationId xmlns:p14="http://schemas.microsoft.com/office/powerpoint/2010/main" val="3209928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DAEC9E-AE6C-690A-EC60-BE9A61B22A3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02979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425FD-A428-01B5-B026-12E80C33475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A12A62-4FF7-01F7-26A7-92B496E22530}"/>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b="1" u="sng" kern="1200">
                <a:solidFill>
                  <a:srgbClr val="0C305C"/>
                </a:solidFill>
                <a:latin typeface="Comic Sans MS"/>
                <a:ea typeface="+mj-ea"/>
                <a:cs typeface="+mj-cs"/>
              </a:rPr>
              <a:t>Catholic Social Teaching</a:t>
            </a:r>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AE482A0-3854-B875-4BFC-DF253226E017}"/>
              </a:ext>
            </a:extLst>
          </p:cNvPr>
          <p:cNvSpPr txBox="1"/>
          <p:nvPr/>
        </p:nvSpPr>
        <p:spPr>
          <a:xfrm>
            <a:off x="554736" y="1758544"/>
            <a:ext cx="11079480" cy="2974883"/>
          </a:xfrm>
          <a:prstGeom prst="rect">
            <a:avLst/>
          </a:prstGeom>
        </p:spPr>
        <p:txBody>
          <a:bodyPr vert="horz" lIns="91440" tIns="45720" rIns="91440" bIns="45720" rtlCol="0">
            <a:normAutofit lnSpcReduction="10000"/>
          </a:bodyPr>
          <a:lstStyle/>
          <a:p>
            <a:pPr>
              <a:lnSpc>
                <a:spcPct val="90000"/>
              </a:lnSpc>
              <a:spcAft>
                <a:spcPts val="600"/>
              </a:spcAft>
            </a:pPr>
            <a:r>
              <a:rPr lang="en-US" sz="2200" b="0" i="0" dirty="0">
                <a:solidFill>
                  <a:srgbClr val="0C305C"/>
                </a:solidFill>
                <a:effectLst/>
                <a:latin typeface="Comic Sans MS"/>
              </a:rPr>
              <a:t>Catholic Social Teaching (CST) is rooted in Scripture and the teachings of the Church. It encourages us to follow Jesus’ example by promoting love, justice, peace and respect for all. We are called to care for one another, protect God’s creation and work towards the common good.</a:t>
            </a:r>
            <a:endParaRPr lang="en-US" sz="2200" dirty="0">
              <a:effectLst/>
            </a:endParaRPr>
          </a:p>
          <a:p>
            <a:pPr>
              <a:lnSpc>
                <a:spcPct val="90000"/>
              </a:lnSpc>
              <a:spcAft>
                <a:spcPts val="600"/>
              </a:spcAft>
            </a:pPr>
            <a:r>
              <a:rPr lang="en-US" sz="2200" b="0" i="0" dirty="0">
                <a:solidFill>
                  <a:srgbClr val="0C305C"/>
                </a:solidFill>
                <a:effectLst/>
                <a:latin typeface="Comic Sans MS"/>
              </a:rPr>
              <a:t>At St Joseph’s, Catholic Social Teaching is woven throughout our curriculum, worship and daily school life. Children learn to put their faith into action, </a:t>
            </a:r>
            <a:r>
              <a:rPr lang="en-US" sz="2200" b="0" i="0" dirty="0" err="1">
                <a:solidFill>
                  <a:srgbClr val="0C305C"/>
                </a:solidFill>
                <a:effectLst/>
                <a:latin typeface="Comic Sans MS"/>
              </a:rPr>
              <a:t>recognising</a:t>
            </a:r>
            <a:r>
              <a:rPr lang="en-US" sz="2200" b="0" i="0" dirty="0">
                <a:solidFill>
                  <a:srgbClr val="0C305C"/>
                </a:solidFill>
                <a:effectLst/>
                <a:latin typeface="Comic Sans MS"/>
              </a:rPr>
              <a:t> how their choices can make a positive difference to others and the world around them. We use CAFOD resources and animal mascots to help children understand and live out these principles. These four are particularly linked to our school mission of ‘Love, Care, Share’:</a:t>
            </a:r>
            <a:endParaRPr lang="en-US" sz="2200" dirty="0">
              <a:effectLst/>
            </a:endParaRPr>
          </a:p>
        </p:txBody>
      </p:sp>
      <p:sp>
        <p:nvSpPr>
          <p:cNvPr id="7" name="TextBox 6">
            <a:extLst>
              <a:ext uri="{FF2B5EF4-FFF2-40B4-BE49-F238E27FC236}">
                <a16:creationId xmlns:a16="http://schemas.microsoft.com/office/drawing/2014/main" id="{2C2E8030-ED0A-F63B-4C91-B1385F182F5C}"/>
              </a:ext>
            </a:extLst>
          </p:cNvPr>
          <p:cNvSpPr txBox="1"/>
          <p:nvPr/>
        </p:nvSpPr>
        <p:spPr>
          <a:xfrm>
            <a:off x="-827532" y="4636994"/>
            <a:ext cx="6099048" cy="1077218"/>
          </a:xfrm>
          <a:prstGeom prst="rect">
            <a:avLst/>
          </a:prstGeom>
          <a:noFill/>
        </p:spPr>
        <p:txBody>
          <a:bodyPr wrap="square">
            <a:spAutoFit/>
          </a:bodyPr>
          <a:lstStyle/>
          <a:p>
            <a:pPr algn="ctr" rtl="0">
              <a:spcAft>
                <a:spcPts val="600"/>
              </a:spcAft>
              <a:buNone/>
            </a:pPr>
            <a:r>
              <a:rPr lang="en-GB" sz="1800" b="1" i="0" dirty="0">
                <a:solidFill>
                  <a:srgbClr val="0C305C"/>
                </a:solidFill>
                <a:effectLst/>
                <a:latin typeface="Comic Sans MS"/>
              </a:rPr>
              <a:t>LOVE</a:t>
            </a:r>
            <a:endParaRPr lang="en-GB" sz="1800" dirty="0">
              <a:effectLst/>
            </a:endParaRPr>
          </a:p>
          <a:p>
            <a:pPr algn="ctr" rtl="0">
              <a:spcAft>
                <a:spcPts val="600"/>
              </a:spcAft>
              <a:buNone/>
            </a:pPr>
            <a:r>
              <a:rPr lang="en-GB" sz="1800" b="1" i="0" dirty="0">
                <a:solidFill>
                  <a:srgbClr val="0C305C"/>
                </a:solidFill>
                <a:effectLst/>
                <a:latin typeface="Comic Sans MS"/>
              </a:rPr>
              <a:t>Human Dignity – Everyone is Special</a:t>
            </a:r>
            <a:endParaRPr lang="en-GB" sz="1800" dirty="0">
              <a:effectLst/>
            </a:endParaRPr>
          </a:p>
          <a:p>
            <a:pPr algn="ctr" rtl="0">
              <a:spcAft>
                <a:spcPts val="600"/>
              </a:spcAft>
              <a:buNone/>
            </a:pPr>
            <a:r>
              <a:rPr lang="en-GB" sz="1800" b="1" i="0" dirty="0">
                <a:solidFill>
                  <a:srgbClr val="0C305C"/>
                </a:solidFill>
                <a:effectLst/>
                <a:latin typeface="Comic Sans MS"/>
              </a:rPr>
              <a:t>Solidarity – We Are One Global Family</a:t>
            </a:r>
            <a:endParaRPr lang="en-GB" sz="1199" dirty="0">
              <a:effectLst/>
            </a:endParaRPr>
          </a:p>
        </p:txBody>
      </p:sp>
      <p:sp>
        <p:nvSpPr>
          <p:cNvPr id="9" name="TextBox 8">
            <a:extLst>
              <a:ext uri="{FF2B5EF4-FFF2-40B4-BE49-F238E27FC236}">
                <a16:creationId xmlns:a16="http://schemas.microsoft.com/office/drawing/2014/main" id="{95FE77F1-1234-2332-65D4-832E6F940A4A}"/>
              </a:ext>
            </a:extLst>
          </p:cNvPr>
          <p:cNvSpPr txBox="1"/>
          <p:nvPr/>
        </p:nvSpPr>
        <p:spPr>
          <a:xfrm>
            <a:off x="3212592" y="4644674"/>
            <a:ext cx="6099048" cy="1077218"/>
          </a:xfrm>
          <a:prstGeom prst="rect">
            <a:avLst/>
          </a:prstGeom>
          <a:noFill/>
        </p:spPr>
        <p:txBody>
          <a:bodyPr wrap="square">
            <a:spAutoFit/>
          </a:bodyPr>
          <a:lstStyle/>
          <a:p>
            <a:pPr algn="ctr" rtl="0">
              <a:spcAft>
                <a:spcPts val="600"/>
              </a:spcAft>
              <a:buNone/>
            </a:pPr>
            <a:r>
              <a:rPr lang="en-GB" sz="1800" b="1" i="0" dirty="0">
                <a:solidFill>
                  <a:srgbClr val="0C305C"/>
                </a:solidFill>
                <a:effectLst/>
                <a:latin typeface="Comic Sans MS"/>
              </a:rPr>
              <a:t>CARE</a:t>
            </a:r>
            <a:endParaRPr lang="en-GB" sz="1800" dirty="0">
              <a:effectLst/>
            </a:endParaRPr>
          </a:p>
          <a:p>
            <a:pPr algn="ctr" rtl="0">
              <a:spcAft>
                <a:spcPts val="600"/>
              </a:spcAft>
              <a:buNone/>
            </a:pPr>
            <a:r>
              <a:rPr lang="en-GB" sz="1800" b="1" i="0" dirty="0">
                <a:solidFill>
                  <a:srgbClr val="0C305C"/>
                </a:solidFill>
                <a:effectLst/>
                <a:latin typeface="Comic Sans MS"/>
              </a:rPr>
              <a:t>Stewardship – </a:t>
            </a:r>
            <a:endParaRPr lang="en-GB" sz="1800" dirty="0">
              <a:effectLst/>
            </a:endParaRPr>
          </a:p>
          <a:p>
            <a:pPr algn="ctr" rtl="0">
              <a:spcAft>
                <a:spcPts val="600"/>
              </a:spcAft>
              <a:buNone/>
            </a:pPr>
            <a:r>
              <a:rPr lang="en-GB" sz="1800" b="1" i="0" dirty="0">
                <a:solidFill>
                  <a:srgbClr val="0C305C"/>
                </a:solidFill>
                <a:effectLst/>
                <a:latin typeface="Comic Sans MS"/>
              </a:rPr>
              <a:t>Caring for God's Creation</a:t>
            </a:r>
            <a:endParaRPr lang="en-GB" sz="1199" dirty="0">
              <a:effectLst/>
            </a:endParaRPr>
          </a:p>
        </p:txBody>
      </p:sp>
      <p:sp>
        <p:nvSpPr>
          <p:cNvPr id="11" name="TextBox 10">
            <a:extLst>
              <a:ext uri="{FF2B5EF4-FFF2-40B4-BE49-F238E27FC236}">
                <a16:creationId xmlns:a16="http://schemas.microsoft.com/office/drawing/2014/main" id="{5B631B2A-F9EF-7CE5-BEBC-4F55092CFF15}"/>
              </a:ext>
            </a:extLst>
          </p:cNvPr>
          <p:cNvSpPr txBox="1"/>
          <p:nvPr/>
        </p:nvSpPr>
        <p:spPr>
          <a:xfrm>
            <a:off x="6853428" y="4665342"/>
            <a:ext cx="6099048" cy="1077218"/>
          </a:xfrm>
          <a:prstGeom prst="rect">
            <a:avLst/>
          </a:prstGeom>
          <a:noFill/>
        </p:spPr>
        <p:txBody>
          <a:bodyPr wrap="square">
            <a:spAutoFit/>
          </a:bodyPr>
          <a:lstStyle/>
          <a:p>
            <a:pPr algn="ctr" rtl="0">
              <a:spcAft>
                <a:spcPts val="600"/>
              </a:spcAft>
              <a:buNone/>
            </a:pPr>
            <a:r>
              <a:rPr lang="en-GB" sz="1800" b="1" i="0" dirty="0">
                <a:solidFill>
                  <a:srgbClr val="0C305C"/>
                </a:solidFill>
                <a:effectLst/>
                <a:latin typeface="Comic Sans MS"/>
              </a:rPr>
              <a:t>SHARE</a:t>
            </a:r>
            <a:endParaRPr lang="en-GB" sz="1800" dirty="0">
              <a:effectLst/>
            </a:endParaRPr>
          </a:p>
          <a:p>
            <a:pPr algn="ctr" rtl="0">
              <a:spcAft>
                <a:spcPts val="600"/>
              </a:spcAft>
              <a:buNone/>
            </a:pPr>
            <a:r>
              <a:rPr lang="en-GB" sz="1800" b="1" i="0" dirty="0">
                <a:solidFill>
                  <a:srgbClr val="0C305C"/>
                </a:solidFill>
                <a:effectLst/>
                <a:latin typeface="Comic Sans MS"/>
              </a:rPr>
              <a:t>Preferential Option for the Poor – </a:t>
            </a:r>
            <a:endParaRPr lang="en-GB" sz="1800" dirty="0">
              <a:effectLst/>
            </a:endParaRPr>
          </a:p>
          <a:p>
            <a:pPr algn="ctr" rtl="0">
              <a:spcAft>
                <a:spcPts val="600"/>
              </a:spcAft>
              <a:buNone/>
            </a:pPr>
            <a:r>
              <a:rPr lang="en-GB" sz="1800" b="1" i="0" dirty="0">
                <a:solidFill>
                  <a:srgbClr val="0C305C"/>
                </a:solidFill>
                <a:effectLst/>
                <a:latin typeface="Comic Sans MS"/>
              </a:rPr>
              <a:t>Putting Those Most in Need First</a:t>
            </a:r>
            <a:endParaRPr lang="en-GB" sz="1099" dirty="0">
              <a:effectLst/>
            </a:endParaRPr>
          </a:p>
        </p:txBody>
      </p:sp>
      <p:pic>
        <p:nvPicPr>
          <p:cNvPr id="26" name="Picture 25">
            <a:extLst>
              <a:ext uri="{FF2B5EF4-FFF2-40B4-BE49-F238E27FC236}">
                <a16:creationId xmlns:a16="http://schemas.microsoft.com/office/drawing/2014/main" id="{E7AC0D67-CA83-A115-2B84-B9018C4783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39240" y="5674962"/>
            <a:ext cx="477109" cy="947402"/>
          </a:xfrm>
          <a:prstGeom prst="rect">
            <a:avLst/>
          </a:prstGeom>
          <a:noFill/>
          <a:ln>
            <a:noFill/>
          </a:ln>
        </p:spPr>
      </p:pic>
      <p:pic>
        <p:nvPicPr>
          <p:cNvPr id="28" name="Picture 27">
            <a:extLst>
              <a:ext uri="{FF2B5EF4-FFF2-40B4-BE49-F238E27FC236}">
                <a16:creationId xmlns:a16="http://schemas.microsoft.com/office/drawing/2014/main" id="{0DA9B34F-E536-E4CB-4A30-1FA7F265A3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3462" y="5719700"/>
            <a:ext cx="692478" cy="947402"/>
          </a:xfrm>
          <a:prstGeom prst="rect">
            <a:avLst/>
          </a:prstGeom>
          <a:noFill/>
          <a:ln>
            <a:noFill/>
          </a:ln>
        </p:spPr>
      </p:pic>
      <p:pic>
        <p:nvPicPr>
          <p:cNvPr id="30" name="Picture 29">
            <a:extLst>
              <a:ext uri="{FF2B5EF4-FFF2-40B4-BE49-F238E27FC236}">
                <a16:creationId xmlns:a16="http://schemas.microsoft.com/office/drawing/2014/main" id="{00F15FDE-F663-0190-0FEB-4155E37068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36232" y="5763862"/>
            <a:ext cx="651767" cy="977651"/>
          </a:xfrm>
          <a:prstGeom prst="rect">
            <a:avLst/>
          </a:prstGeom>
          <a:noFill/>
          <a:ln>
            <a:noFill/>
          </a:ln>
        </p:spPr>
      </p:pic>
      <p:pic>
        <p:nvPicPr>
          <p:cNvPr id="32" name="Picture 31">
            <a:extLst>
              <a:ext uri="{FF2B5EF4-FFF2-40B4-BE49-F238E27FC236}">
                <a16:creationId xmlns:a16="http://schemas.microsoft.com/office/drawing/2014/main" id="{2D157732-3BF3-A5F4-573F-54B81D6A2A7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28291" y="5699032"/>
            <a:ext cx="768459" cy="977651"/>
          </a:xfrm>
          <a:prstGeom prst="rect">
            <a:avLst/>
          </a:prstGeom>
          <a:noFill/>
          <a:ln>
            <a:noFill/>
          </a:ln>
        </p:spPr>
      </p:pic>
    </p:spTree>
    <p:extLst>
      <p:ext uri="{BB962C8B-B14F-4D97-AF65-F5344CB8AC3E}">
        <p14:creationId xmlns:p14="http://schemas.microsoft.com/office/powerpoint/2010/main" val="1062003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06F3A8-9348-5802-69E6-A6A1731EB474}"/>
              </a:ext>
            </a:extLst>
          </p:cNvPr>
          <p:cNvSpPr txBox="1"/>
          <p:nvPr/>
        </p:nvSpPr>
        <p:spPr>
          <a:xfrm>
            <a:off x="402200" y="941984"/>
            <a:ext cx="10757042" cy="5355312"/>
          </a:xfrm>
          <a:prstGeom prst="rect">
            <a:avLst/>
          </a:prstGeom>
          <a:noFill/>
        </p:spPr>
        <p:txBody>
          <a:bodyPr wrap="square">
            <a:spAutoFit/>
          </a:bodyPr>
          <a:lstStyle/>
          <a:p>
            <a:r>
              <a:rPr lang="en-GB" dirty="0">
                <a:solidFill>
                  <a:srgbClr val="0C305C"/>
                </a:solidFill>
                <a:latin typeface="Comic Sans MS" panose="030F0702030302020204" pitchFamily="66" charset="0"/>
              </a:rPr>
              <a:t>Our pupil leaders play an important role in our Catholic life and help us to live out our school motto: Love, Care, Share.</a:t>
            </a:r>
          </a:p>
          <a:p>
            <a:pPr lvl="0"/>
            <a:endParaRPr lang="en-GB" b="1" dirty="0">
              <a:latin typeface="Comic Sans MS" panose="030F0702030302020204" pitchFamily="66" charset="0"/>
            </a:endParaRPr>
          </a:p>
          <a:p>
            <a:pPr lvl="4"/>
            <a:r>
              <a:rPr lang="en-GB" b="1" dirty="0">
                <a:solidFill>
                  <a:srgbClr val="0C305C"/>
                </a:solidFill>
                <a:latin typeface="Comic Sans MS" panose="030F0702030302020204" pitchFamily="66" charset="0"/>
              </a:rPr>
              <a:t>Faith Leaders </a:t>
            </a:r>
            <a:r>
              <a:rPr lang="en-GB" dirty="0">
                <a:solidFill>
                  <a:srgbClr val="0C305C"/>
                </a:solidFill>
                <a:latin typeface="Comic Sans MS" panose="030F0702030302020204" pitchFamily="66" charset="0"/>
              </a:rPr>
              <a:t>– Love: Our Faith Leaders help to lead and prepare Celebrations of the Word. They help our school to focus on solidarity and human dignity, encouraging us to love and respect everyone.</a:t>
            </a:r>
          </a:p>
          <a:p>
            <a:pPr lvl="2"/>
            <a:endParaRPr lang="en-GB" b="1" dirty="0">
              <a:latin typeface="Comic Sans MS" panose="030F0702030302020204" pitchFamily="66" charset="0"/>
            </a:endParaRPr>
          </a:p>
          <a:p>
            <a:pPr lvl="4"/>
            <a:r>
              <a:rPr lang="en-GB" b="1" dirty="0">
                <a:solidFill>
                  <a:srgbClr val="0C305C"/>
                </a:solidFill>
                <a:latin typeface="Comic Sans MS" panose="030F0702030302020204" pitchFamily="66" charset="0"/>
              </a:rPr>
              <a:t>Laudato Si' Leaders </a:t>
            </a:r>
            <a:r>
              <a:rPr lang="en-GB" dirty="0">
                <a:solidFill>
                  <a:srgbClr val="0C305C"/>
                </a:solidFill>
                <a:latin typeface="Comic Sans MS" panose="030F0702030302020204" pitchFamily="66" charset="0"/>
              </a:rPr>
              <a:t>– Care: Our Laudato Si' Leaders show stewardship by caring for God's creation. They litter pick, promote recycling and encourage everyone to look after our school environment.</a:t>
            </a:r>
          </a:p>
          <a:p>
            <a:pPr lvl="4"/>
            <a:endParaRPr lang="en-GB" dirty="0">
              <a:latin typeface="Comic Sans MS" panose="030F0702030302020204" pitchFamily="66" charset="0"/>
            </a:endParaRPr>
          </a:p>
          <a:p>
            <a:pPr lvl="4"/>
            <a:r>
              <a:rPr lang="en-GB" b="1" dirty="0">
                <a:solidFill>
                  <a:srgbClr val="0C305C"/>
                </a:solidFill>
                <a:latin typeface="Comic Sans MS" panose="030F0702030302020204" pitchFamily="66" charset="0"/>
              </a:rPr>
              <a:t>Mini Vinnies </a:t>
            </a:r>
            <a:r>
              <a:rPr lang="en-GB" dirty="0">
                <a:solidFill>
                  <a:srgbClr val="0C305C"/>
                </a:solidFill>
                <a:latin typeface="Comic Sans MS" panose="030F0702030302020204" pitchFamily="66" charset="0"/>
              </a:rPr>
              <a:t>– Share: Our Mini Vinnies live out the preferential option for the poor by supporting people in need, fundraising and helping others in our school, parish and wider community.</a:t>
            </a:r>
            <a:endParaRPr lang="en-GB" b="1" dirty="0">
              <a:latin typeface="Comic Sans MS" panose="030F0702030302020204" pitchFamily="66" charset="0"/>
            </a:endParaRPr>
          </a:p>
          <a:p>
            <a:pPr lvl="2"/>
            <a:endParaRPr lang="en-GB" dirty="0">
              <a:latin typeface="Comic Sans MS" panose="030F0702030302020204" pitchFamily="66" charset="0"/>
            </a:endParaRPr>
          </a:p>
          <a:p>
            <a:r>
              <a:rPr lang="en-GB" dirty="0">
                <a:solidFill>
                  <a:srgbClr val="0C305C"/>
                </a:solidFill>
                <a:latin typeface="Comic Sans MS" panose="030F0702030302020204" pitchFamily="66" charset="0"/>
              </a:rPr>
              <a:t>Our other pupil leaders also make a positive difference. School Council, Wellbeing Warriors and Sports Leaders listen to others, support their peers and help to make our school a better place.</a:t>
            </a:r>
          </a:p>
          <a:p>
            <a:r>
              <a:rPr lang="en-GB" dirty="0">
                <a:solidFill>
                  <a:srgbClr val="0C305C"/>
                </a:solidFill>
                <a:latin typeface="Comic Sans MS" panose="030F0702030302020204" pitchFamily="66" charset="0"/>
              </a:rPr>
              <a:t>Together, our pupil leaders help children to see that they can make a difference and put our Catholic values into action through Love, Care and Share.</a:t>
            </a:r>
          </a:p>
        </p:txBody>
      </p:sp>
      <p:sp>
        <p:nvSpPr>
          <p:cNvPr id="5" name="TextBox 4">
            <a:extLst>
              <a:ext uri="{FF2B5EF4-FFF2-40B4-BE49-F238E27FC236}">
                <a16:creationId xmlns:a16="http://schemas.microsoft.com/office/drawing/2014/main" id="{8999B00F-53DB-6415-60AB-DF1FEAE1D4BE}"/>
              </a:ext>
            </a:extLst>
          </p:cNvPr>
          <p:cNvSpPr txBox="1"/>
          <p:nvPr/>
        </p:nvSpPr>
        <p:spPr>
          <a:xfrm>
            <a:off x="1188378" y="112874"/>
            <a:ext cx="8694506" cy="584775"/>
          </a:xfrm>
          <a:prstGeom prst="rect">
            <a:avLst/>
          </a:prstGeom>
          <a:noFill/>
        </p:spPr>
        <p:txBody>
          <a:bodyPr wrap="square">
            <a:spAutoFit/>
          </a:bodyPr>
          <a:lstStyle/>
          <a:p>
            <a:pPr algn="ctr">
              <a:lnSpc>
                <a:spcPct val="100000"/>
              </a:lnSpc>
              <a:spcAft>
                <a:spcPts val="800"/>
              </a:spcAft>
              <a:buNone/>
            </a:pPr>
            <a:r>
              <a:rPr lang="en-GB" sz="3200" b="1" u="sng" kern="0" dirty="0">
                <a:solidFill>
                  <a:srgbClr val="0C305C"/>
                </a:solidFill>
                <a:effectLst/>
                <a:latin typeface="Comic Sans MS" panose="030F0702030302020204" pitchFamily="66" charset="0"/>
                <a:ea typeface="Times New Roman" panose="02020603050405020304" pitchFamily="18" charset="0"/>
                <a:cs typeface="Times New Roman" panose="02020603050405020304" pitchFamily="18" charset="0"/>
              </a:rPr>
              <a:t>Pupil Leadership – Love, Care, Share</a:t>
            </a: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0C029B04-F7DE-8E78-B2DA-1BE2774EEA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2329" y="1805798"/>
            <a:ext cx="477109" cy="947402"/>
          </a:xfrm>
          <a:prstGeom prst="rect">
            <a:avLst/>
          </a:prstGeom>
          <a:noFill/>
          <a:ln>
            <a:noFill/>
          </a:ln>
        </p:spPr>
      </p:pic>
      <p:pic>
        <p:nvPicPr>
          <p:cNvPr id="7" name="Picture 6">
            <a:extLst>
              <a:ext uri="{FF2B5EF4-FFF2-40B4-BE49-F238E27FC236}">
                <a16:creationId xmlns:a16="http://schemas.microsoft.com/office/drawing/2014/main" id="{C9FD28B5-B765-ED54-37BB-B07738FA47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6412" y="1849736"/>
            <a:ext cx="692478" cy="947402"/>
          </a:xfrm>
          <a:prstGeom prst="rect">
            <a:avLst/>
          </a:prstGeom>
          <a:noFill/>
          <a:ln>
            <a:noFill/>
          </a:ln>
        </p:spPr>
      </p:pic>
      <p:pic>
        <p:nvPicPr>
          <p:cNvPr id="8" name="Picture 7">
            <a:extLst>
              <a:ext uri="{FF2B5EF4-FFF2-40B4-BE49-F238E27FC236}">
                <a16:creationId xmlns:a16="http://schemas.microsoft.com/office/drawing/2014/main" id="{62CD87C0-FB90-0BB4-3B28-210D83B5A2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0884" y="3938695"/>
            <a:ext cx="768459" cy="977651"/>
          </a:xfrm>
          <a:prstGeom prst="rect">
            <a:avLst/>
          </a:prstGeom>
          <a:noFill/>
          <a:ln>
            <a:noFill/>
          </a:ln>
        </p:spPr>
      </p:pic>
      <p:pic>
        <p:nvPicPr>
          <p:cNvPr id="9" name="Picture 8">
            <a:extLst>
              <a:ext uri="{FF2B5EF4-FFF2-40B4-BE49-F238E27FC236}">
                <a16:creationId xmlns:a16="http://schemas.microsoft.com/office/drawing/2014/main" id="{3E9B1019-3017-9652-9C3F-26F51D2D5ED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30884" y="2919305"/>
            <a:ext cx="651767" cy="977651"/>
          </a:xfrm>
          <a:prstGeom prst="rect">
            <a:avLst/>
          </a:prstGeom>
          <a:noFill/>
          <a:ln>
            <a:noFill/>
          </a:ln>
        </p:spPr>
      </p:pic>
    </p:spTree>
    <p:extLst>
      <p:ext uri="{BB962C8B-B14F-4D97-AF65-F5344CB8AC3E}">
        <p14:creationId xmlns:p14="http://schemas.microsoft.com/office/powerpoint/2010/main" val="1443229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42CD-FAFB-7AD3-6287-D64D93F14F38}"/>
              </a:ext>
            </a:extLst>
          </p:cNvPr>
          <p:cNvSpPr>
            <a:spLocks noGrp="1"/>
          </p:cNvSpPr>
          <p:nvPr>
            <p:ph type="title"/>
          </p:nvPr>
        </p:nvSpPr>
        <p:spPr>
          <a:xfrm>
            <a:off x="259081" y="17759"/>
            <a:ext cx="4509236" cy="1139139"/>
          </a:xfrm>
        </p:spPr>
        <p:txBody>
          <a:bodyPr vert="horz" lIns="91440" tIns="45720" rIns="91440" bIns="45720" rtlCol="0" anchor="ctr">
            <a:normAutofit/>
          </a:bodyPr>
          <a:lstStyle/>
          <a:p>
            <a:r>
              <a:rPr lang="en-US" sz="5400" b="1" u="sng" kern="1200" dirty="0">
                <a:solidFill>
                  <a:srgbClr val="0C305C"/>
                </a:solidFill>
                <a:latin typeface="Comic Sans MS" panose="030F0702030302020204" pitchFamily="66" charset="0"/>
              </a:rPr>
              <a:t>Class Saints</a:t>
            </a:r>
          </a:p>
        </p:txBody>
      </p:sp>
      <p:sp>
        <p:nvSpPr>
          <p:cNvPr id="4" name="TextBox 3">
            <a:extLst>
              <a:ext uri="{FF2B5EF4-FFF2-40B4-BE49-F238E27FC236}">
                <a16:creationId xmlns:a16="http://schemas.microsoft.com/office/drawing/2014/main" id="{5721B986-38C3-66CC-A256-89C2CE8FDF66}"/>
              </a:ext>
            </a:extLst>
          </p:cNvPr>
          <p:cNvSpPr txBox="1"/>
          <p:nvPr/>
        </p:nvSpPr>
        <p:spPr>
          <a:xfrm>
            <a:off x="259081" y="1000547"/>
            <a:ext cx="5400568" cy="3072384"/>
          </a:xfrm>
          <a:prstGeom prst="rect">
            <a:avLst/>
          </a:prstGeom>
        </p:spPr>
        <p:txBody>
          <a:bodyPr vert="horz" lIns="91440" tIns="45720" rIns="91440" bIns="45720" rtlCol="0">
            <a:noAutofit/>
          </a:bodyPr>
          <a:lstStyle/>
          <a:p>
            <a:pPr>
              <a:lnSpc>
                <a:spcPct val="90000"/>
              </a:lnSpc>
              <a:spcAft>
                <a:spcPts val="800"/>
              </a:spcAft>
            </a:pPr>
            <a:r>
              <a:rPr lang="en-US" sz="1400" dirty="0">
                <a:solidFill>
                  <a:srgbClr val="0C305C"/>
                </a:solidFill>
                <a:effectLst/>
                <a:latin typeface="Comic Sans MS" panose="030F0702030302020204" pitchFamily="66" charset="0"/>
              </a:rPr>
              <a:t>As a Catholic school, we wanted the names of our classes to help us keep our faith at the heart of school life. Our Mini Vinnies, School Council and Faith Leaders worked together to choose which saints would be most suitable for each class. </a:t>
            </a:r>
          </a:p>
          <a:p>
            <a:pPr>
              <a:lnSpc>
                <a:spcPct val="90000"/>
              </a:lnSpc>
              <a:spcAft>
                <a:spcPts val="800"/>
              </a:spcAft>
            </a:pPr>
            <a:r>
              <a:rPr lang="en-US" sz="1400" dirty="0">
                <a:solidFill>
                  <a:srgbClr val="0C305C"/>
                </a:solidFill>
                <a:effectLst/>
                <a:latin typeface="Comic Sans MS" panose="030F0702030302020204" pitchFamily="66" charset="0"/>
              </a:rPr>
              <a:t>At the beginning of the school year, each class learns about their new patron saint. Children find out about their saint's life, their faith and the ways in which they followed Jesus and helped others. This gives each class the opportunity to develop a special connection with their saint.</a:t>
            </a:r>
          </a:p>
          <a:p>
            <a:pPr>
              <a:lnSpc>
                <a:spcPct val="90000"/>
              </a:lnSpc>
              <a:spcAft>
                <a:spcPts val="800"/>
              </a:spcAft>
            </a:pPr>
            <a:r>
              <a:rPr lang="en-US" sz="1400" dirty="0">
                <a:solidFill>
                  <a:srgbClr val="0C305C"/>
                </a:solidFill>
                <a:effectLst/>
                <a:latin typeface="Comic Sans MS" panose="030F0702030302020204" pitchFamily="66" charset="0"/>
              </a:rPr>
              <a:t>Throughout the year, each class will celebrate their saint's feast day and lead a whole-school Celebration of the Word based on their class saint, sharing what they have learned and helping the whole school community to learn from their saint's example.</a:t>
            </a:r>
          </a:p>
          <a:p>
            <a:pPr>
              <a:lnSpc>
                <a:spcPct val="90000"/>
              </a:lnSpc>
              <a:spcAft>
                <a:spcPts val="800"/>
              </a:spcAft>
            </a:pPr>
            <a:r>
              <a:rPr lang="en-US" sz="1400" dirty="0">
                <a:solidFill>
                  <a:srgbClr val="0C305C"/>
                </a:solidFill>
                <a:effectLst/>
                <a:latin typeface="Comic Sans MS" panose="030F0702030302020204" pitchFamily="66" charset="0"/>
              </a:rPr>
              <a:t>Through our class saints, children are developing a growing understanding of how faith can be lived out through prayer, service, love and action.</a:t>
            </a:r>
          </a:p>
        </p:txBody>
      </p:sp>
      <p:sp>
        <p:nvSpPr>
          <p:cNvPr id="14" name="Oval 13">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1013CD09-D62F-47BD-64DD-0A692640F7EE}"/>
              </a:ext>
            </a:extLst>
          </p:cNvPr>
          <p:cNvPicPr>
            <a:picLocks noChangeAspect="1"/>
          </p:cNvPicPr>
          <p:nvPr/>
        </p:nvPicPr>
        <p:blipFill>
          <a:blip r:embed="rId2">
            <a:extLst>
              <a:ext uri="{28A0092B-C50C-407E-A947-70E740481C1C}">
                <a14:useLocalDpi xmlns:a14="http://schemas.microsoft.com/office/drawing/2010/main" val="0"/>
              </a:ext>
            </a:extLst>
          </a:blip>
          <a:srcRect t="362" r="2" b="32247"/>
          <a:stretch>
            <a:fillRect/>
          </a:stretch>
        </p:blipFill>
        <p:spPr>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16" name="Freeform: Shape 15">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A8136B3-3634-2F00-680B-E5A6A7C3EF4B}"/>
              </a:ext>
            </a:extLst>
          </p:cNvPr>
          <p:cNvPicPr>
            <a:picLocks noChangeAspect="1"/>
          </p:cNvPicPr>
          <p:nvPr/>
        </p:nvPicPr>
        <p:blipFill>
          <a:blip r:embed="rId3">
            <a:extLst>
              <a:ext uri="{28A0092B-C50C-407E-A947-70E740481C1C}">
                <a14:useLocalDpi xmlns:a14="http://schemas.microsoft.com/office/drawing/2010/main" val="0"/>
              </a:ext>
            </a:extLst>
          </a:blip>
          <a:srcRect t="100" r="-3" b="32705"/>
          <a:stretch>
            <a:fillRect/>
          </a:stretch>
        </p:blipFill>
        <p:spPr>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7" name="Picture 6">
            <a:extLst>
              <a:ext uri="{FF2B5EF4-FFF2-40B4-BE49-F238E27FC236}">
                <a16:creationId xmlns:a16="http://schemas.microsoft.com/office/drawing/2014/main" id="{786E7A13-413E-C929-A61C-40CE1B06A872}"/>
              </a:ext>
            </a:extLst>
          </p:cNvPr>
          <p:cNvPicPr>
            <a:picLocks noChangeAspect="1"/>
          </p:cNvPicPr>
          <p:nvPr/>
        </p:nvPicPr>
        <p:blipFill>
          <a:blip r:embed="rId4">
            <a:extLst>
              <a:ext uri="{28A0092B-C50C-407E-A947-70E740481C1C}">
                <a14:useLocalDpi xmlns:a14="http://schemas.microsoft.com/office/drawing/2010/main" val="0"/>
              </a:ext>
            </a:extLst>
          </a:blip>
          <a:srcRect t="6273" b="37992"/>
          <a:stretch>
            <a:fillRect/>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0" name="Freeform: Shape 19">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C0D8A17-CB8A-F24C-8BA4-B379777CCBAF}"/>
              </a:ext>
            </a:extLst>
          </p:cNvPr>
          <p:cNvPicPr>
            <a:picLocks noChangeAspect="1"/>
          </p:cNvPicPr>
          <p:nvPr/>
        </p:nvPicPr>
        <p:blipFill>
          <a:blip r:embed="rId5">
            <a:extLst>
              <a:ext uri="{28A0092B-C50C-407E-A947-70E740481C1C}">
                <a14:useLocalDpi xmlns:a14="http://schemas.microsoft.com/office/drawing/2010/main" val="0"/>
              </a:ext>
            </a:extLst>
          </a:blip>
          <a:srcRect t="7630" r="2" b="56349"/>
          <a:stretch>
            <a:fillRect/>
          </a:stretch>
        </p:blipFill>
        <p:spPr>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22" name="Freeform: Shape 2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D078B2B-6C91-99BE-B1BE-247CD0C6DCD2}"/>
              </a:ext>
            </a:extLst>
          </p:cNvPr>
          <p:cNvPicPr>
            <a:picLocks noChangeAspect="1"/>
          </p:cNvPicPr>
          <p:nvPr/>
        </p:nvPicPr>
        <p:blipFill>
          <a:blip r:embed="rId6">
            <a:extLst>
              <a:ext uri="{28A0092B-C50C-407E-A947-70E740481C1C}">
                <a14:useLocalDpi xmlns:a14="http://schemas.microsoft.com/office/drawing/2010/main" val="0"/>
              </a:ext>
            </a:extLst>
          </a:blip>
          <a:srcRect t="4938" r="-1" b="37683"/>
          <a:stretch>
            <a:fillRect/>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250847801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DE71F-2EE0-11C0-DDD2-FFEC472DFCA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52094-8533-E6DD-85BF-24E661F6778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u="sng">
                <a:solidFill>
                  <a:srgbClr val="0C305C"/>
                </a:solidFill>
                <a:latin typeface="Comic Sans MS"/>
              </a:rPr>
              <a:t>Our Virtues</a:t>
            </a:r>
            <a:endParaRPr lang="en-US" sz="5400"/>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3990FAF-DCAF-A6B4-AD63-3D3409EAC2C5}"/>
              </a:ext>
            </a:extLst>
          </p:cNvPr>
          <p:cNvSpPr txBox="1"/>
          <p:nvPr/>
        </p:nvSpPr>
        <p:spPr>
          <a:xfrm>
            <a:off x="640080" y="2872899"/>
            <a:ext cx="4766310" cy="3731354"/>
          </a:xfrm>
          <a:prstGeom prst="rect">
            <a:avLst/>
          </a:prstGeom>
        </p:spPr>
        <p:txBody>
          <a:bodyPr vert="horz" lIns="91440" tIns="45720" rIns="91440" bIns="45720" rtlCol="0">
            <a:normAutofit lnSpcReduction="10000"/>
          </a:bodyPr>
          <a:lstStyle/>
          <a:p>
            <a:pPr>
              <a:lnSpc>
                <a:spcPct val="90000"/>
              </a:lnSpc>
              <a:spcAft>
                <a:spcPts val="800"/>
              </a:spcAft>
            </a:pPr>
            <a:r>
              <a:rPr lang="en-US" dirty="0">
                <a:solidFill>
                  <a:srgbClr val="0C305C"/>
                </a:solidFill>
                <a:effectLst/>
                <a:latin typeface="Comic Sans MS"/>
              </a:rPr>
              <a:t>Our school virtues help children to understand how we can live out our faith through our words and actions.</a:t>
            </a:r>
          </a:p>
          <a:p>
            <a:pPr>
              <a:lnSpc>
                <a:spcPct val="90000"/>
              </a:lnSpc>
              <a:spcAft>
                <a:spcPts val="800"/>
              </a:spcAft>
            </a:pPr>
            <a:r>
              <a:rPr lang="en-US" dirty="0">
                <a:solidFill>
                  <a:srgbClr val="0C305C"/>
                </a:solidFill>
                <a:effectLst/>
                <a:latin typeface="Comic Sans MS"/>
              </a:rPr>
              <a:t>Each Friday, one child from each class receives a Virtue Award for showing one of our school virtues. These awards are celebrated in class during our weekly Celebration of the Word.</a:t>
            </a:r>
          </a:p>
          <a:p>
            <a:pPr>
              <a:lnSpc>
                <a:spcPct val="90000"/>
              </a:lnSpc>
              <a:spcAft>
                <a:spcPts val="800"/>
              </a:spcAft>
            </a:pPr>
            <a:r>
              <a:rPr lang="en-US" dirty="0">
                <a:solidFill>
                  <a:srgbClr val="0C305C"/>
                </a:solidFill>
                <a:effectLst/>
                <a:latin typeface="Comic Sans MS"/>
              </a:rPr>
              <a:t>We also have a Virtues Book, where children and staff can nominate others when they see someone showing our virtues in school. This helps us to </a:t>
            </a:r>
            <a:r>
              <a:rPr lang="en-US" dirty="0" err="1">
                <a:solidFill>
                  <a:srgbClr val="0C305C"/>
                </a:solidFill>
                <a:effectLst/>
                <a:latin typeface="Comic Sans MS"/>
              </a:rPr>
              <a:t>recognise</a:t>
            </a:r>
            <a:r>
              <a:rPr lang="en-US" dirty="0">
                <a:solidFill>
                  <a:srgbClr val="0C305C"/>
                </a:solidFill>
                <a:effectLst/>
                <a:latin typeface="Comic Sans MS"/>
              </a:rPr>
              <a:t> and celebrate the positive choices and actions of members of our school community.</a:t>
            </a:r>
          </a:p>
        </p:txBody>
      </p:sp>
      <p:pic>
        <p:nvPicPr>
          <p:cNvPr id="5" name="Picture 4">
            <a:extLst>
              <a:ext uri="{FF2B5EF4-FFF2-40B4-BE49-F238E27FC236}">
                <a16:creationId xmlns:a16="http://schemas.microsoft.com/office/drawing/2014/main" id="{0B5433CA-0A42-C8D4-8032-87541F05BDF5}"/>
              </a:ext>
            </a:extLst>
          </p:cNvPr>
          <p:cNvPicPr>
            <a:picLocks noChangeAspect="1"/>
          </p:cNvPicPr>
          <p:nvPr/>
        </p:nvPicPr>
        <p:blipFill>
          <a:blip r:embed="rId2">
            <a:extLst>
              <a:ext uri="{28A0092B-C50C-407E-A947-70E740481C1C}">
                <a14:useLocalDpi xmlns:a14="http://schemas.microsoft.com/office/drawing/2010/main" val="0"/>
              </a:ext>
            </a:extLst>
          </a:blip>
          <a:srcRect t="10272" r="2"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45955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0B863-9F57-4BBD-9FB4-74C489166E46}"/>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75A5B51-0925-4835-8511-A0DD17EAA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934164-C5E5-1A73-4921-311BFD6FB4A1}"/>
              </a:ext>
            </a:extLst>
          </p:cNvPr>
          <p:cNvSpPr>
            <a:spLocks noGrp="1"/>
          </p:cNvSpPr>
          <p:nvPr>
            <p:ph type="title"/>
          </p:nvPr>
        </p:nvSpPr>
        <p:spPr>
          <a:xfrm>
            <a:off x="612648" y="365125"/>
            <a:ext cx="5295015" cy="2063808"/>
          </a:xfrm>
        </p:spPr>
        <p:txBody>
          <a:bodyPr vert="horz" lIns="91440" tIns="45720" rIns="91440" bIns="45720" rtlCol="0" anchor="b">
            <a:normAutofit/>
          </a:bodyPr>
          <a:lstStyle/>
          <a:p>
            <a:r>
              <a:rPr lang="en-US" sz="5400" b="1" u="sng">
                <a:solidFill>
                  <a:srgbClr val="0C305C"/>
                </a:solidFill>
                <a:latin typeface="Comic Sans MS"/>
              </a:rPr>
              <a:t>Our Prayer Room</a:t>
            </a:r>
          </a:p>
        </p:txBody>
      </p:sp>
      <p:sp>
        <p:nvSpPr>
          <p:cNvPr id="23" name="Sketch line">
            <a:extLst>
              <a:ext uri="{FF2B5EF4-FFF2-40B4-BE49-F238E27FC236}">
                <a16:creationId xmlns:a16="http://schemas.microsoft.com/office/drawing/2014/main" id="{5CDFD20D-8E4F-4E3A-AF87-93F23E0D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650181"/>
            <a:ext cx="4343400" cy="18288"/>
          </a:xfrm>
          <a:custGeom>
            <a:avLst/>
            <a:gdLst>
              <a:gd name="csX0" fmla="*/ 0 w 4343400"/>
              <a:gd name="csY0" fmla="*/ 0 h 18288"/>
              <a:gd name="csX1" fmla="*/ 577052 w 4343400"/>
              <a:gd name="csY1" fmla="*/ 0 h 18288"/>
              <a:gd name="csX2" fmla="*/ 1067235 w 4343400"/>
              <a:gd name="csY2" fmla="*/ 0 h 18288"/>
              <a:gd name="csX3" fmla="*/ 1600853 w 4343400"/>
              <a:gd name="csY3" fmla="*/ 0 h 18288"/>
              <a:gd name="csX4" fmla="*/ 2264773 w 4343400"/>
              <a:gd name="csY4" fmla="*/ 0 h 18288"/>
              <a:gd name="csX5" fmla="*/ 2841825 w 4343400"/>
              <a:gd name="csY5" fmla="*/ 0 h 18288"/>
              <a:gd name="csX6" fmla="*/ 3375442 w 4343400"/>
              <a:gd name="csY6" fmla="*/ 0 h 18288"/>
              <a:gd name="csX7" fmla="*/ 4343400 w 4343400"/>
              <a:gd name="csY7" fmla="*/ 0 h 18288"/>
              <a:gd name="csX8" fmla="*/ 4343400 w 4343400"/>
              <a:gd name="csY8" fmla="*/ 18288 h 18288"/>
              <a:gd name="csX9" fmla="*/ 3722914 w 4343400"/>
              <a:gd name="csY9" fmla="*/ 18288 h 18288"/>
              <a:gd name="csX10" fmla="*/ 3189297 w 4343400"/>
              <a:gd name="csY10" fmla="*/ 18288 h 18288"/>
              <a:gd name="csX11" fmla="*/ 2481943 w 4343400"/>
              <a:gd name="csY11" fmla="*/ 18288 h 18288"/>
              <a:gd name="csX12" fmla="*/ 1904891 w 4343400"/>
              <a:gd name="csY12" fmla="*/ 18288 h 18288"/>
              <a:gd name="csX13" fmla="*/ 1414707 w 4343400"/>
              <a:gd name="csY13" fmla="*/ 18288 h 18288"/>
              <a:gd name="csX14" fmla="*/ 750788 w 4343400"/>
              <a:gd name="csY14" fmla="*/ 18288 h 18288"/>
              <a:gd name="csX15" fmla="*/ 0 w 4343400"/>
              <a:gd name="csY15" fmla="*/ 18288 h 18288"/>
              <a:gd name="csX16" fmla="*/ 0 w 43434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D78D4EF-50A2-D264-AEB4-FF39C0D1AD81}"/>
              </a:ext>
            </a:extLst>
          </p:cNvPr>
          <p:cNvSpPr txBox="1"/>
          <p:nvPr/>
        </p:nvSpPr>
        <p:spPr>
          <a:xfrm>
            <a:off x="612648" y="2908005"/>
            <a:ext cx="5902152" cy="3584870"/>
          </a:xfrm>
          <a:prstGeom prst="rect">
            <a:avLst/>
          </a:prstGeom>
        </p:spPr>
        <p:txBody>
          <a:bodyPr vert="horz" lIns="91440" tIns="45720" rIns="91440" bIns="45720" rtlCol="0">
            <a:normAutofit/>
          </a:bodyPr>
          <a:lstStyle/>
          <a:p>
            <a:pPr>
              <a:lnSpc>
                <a:spcPct val="90000"/>
              </a:lnSpc>
              <a:spcAft>
                <a:spcPts val="800"/>
              </a:spcAft>
            </a:pPr>
            <a:r>
              <a:rPr lang="en-US" sz="2000" dirty="0">
                <a:solidFill>
                  <a:srgbClr val="0C305C"/>
                </a:solidFill>
                <a:effectLst/>
                <a:latin typeface="Comic Sans MS"/>
              </a:rPr>
              <a:t>We have a dedicated prayer room in school, providing a quiet space for children to pray, reflect and spend time with God.</a:t>
            </a:r>
          </a:p>
          <a:p>
            <a:pPr>
              <a:lnSpc>
                <a:spcPct val="90000"/>
              </a:lnSpc>
              <a:spcAft>
                <a:spcPts val="800"/>
              </a:spcAft>
            </a:pPr>
            <a:r>
              <a:rPr lang="en-US" sz="2000" dirty="0">
                <a:solidFill>
                  <a:srgbClr val="0C305C"/>
                </a:solidFill>
                <a:effectLst/>
                <a:latin typeface="Comic Sans MS"/>
              </a:rPr>
              <a:t>As a dedicated Prayer Spaces school, children are given the opportunity to use the prayer room each week. Our Faith Leaders also use the space to pray, reflect and prepare their Celebrations of the Word.</a:t>
            </a:r>
          </a:p>
          <a:p>
            <a:pPr>
              <a:lnSpc>
                <a:spcPct val="90000"/>
              </a:lnSpc>
              <a:spcAft>
                <a:spcPts val="800"/>
              </a:spcAft>
            </a:pPr>
            <a:r>
              <a:rPr lang="en-US" sz="2000" dirty="0">
                <a:solidFill>
                  <a:srgbClr val="0C305C"/>
                </a:solidFill>
                <a:latin typeface="Comic Sans MS"/>
              </a:rPr>
              <a:t>The prayer room is an important part of our school’s prayer life and helps children to develop a personal relationship with God</a:t>
            </a:r>
            <a:endParaRPr lang="en-US" sz="2000" dirty="0">
              <a:effectLst/>
            </a:endParaRPr>
          </a:p>
        </p:txBody>
      </p:sp>
      <p:pic>
        <p:nvPicPr>
          <p:cNvPr id="10" name="Picture 9">
            <a:extLst>
              <a:ext uri="{FF2B5EF4-FFF2-40B4-BE49-F238E27FC236}">
                <a16:creationId xmlns:a16="http://schemas.microsoft.com/office/drawing/2014/main" id="{FF379DF9-C1CF-9F2B-0C1B-82CCD845F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419" y="362384"/>
            <a:ext cx="2545560" cy="2884488"/>
          </a:xfrm>
          <a:prstGeom prst="rect">
            <a:avLst/>
          </a:prstGeom>
        </p:spPr>
      </p:pic>
      <p:pic>
        <p:nvPicPr>
          <p:cNvPr id="9" name="Picture 8">
            <a:extLst>
              <a:ext uri="{FF2B5EF4-FFF2-40B4-BE49-F238E27FC236}">
                <a16:creationId xmlns:a16="http://schemas.microsoft.com/office/drawing/2014/main" id="{39D8B5A9-F1E9-54AA-78FC-0E425197CD17}"/>
              </a:ext>
            </a:extLst>
          </p:cNvPr>
          <p:cNvPicPr>
            <a:picLocks noChangeAspect="1"/>
          </p:cNvPicPr>
          <p:nvPr/>
        </p:nvPicPr>
        <p:blipFill>
          <a:blip r:embed="rId3">
            <a:extLst>
              <a:ext uri="{28A0092B-C50C-407E-A947-70E740481C1C}">
                <a14:useLocalDpi xmlns:a14="http://schemas.microsoft.com/office/drawing/2010/main" val="0"/>
              </a:ext>
            </a:extLst>
          </a:blip>
          <a:srcRect r="-2" b="3329"/>
          <a:stretch>
            <a:fillRect/>
          </a:stretch>
        </p:blipFill>
        <p:spPr>
          <a:xfrm>
            <a:off x="9224328" y="451466"/>
            <a:ext cx="2603605" cy="2706323"/>
          </a:xfrm>
          <a:prstGeom prst="rect">
            <a:avLst/>
          </a:prstGeom>
        </p:spPr>
      </p:pic>
      <p:pic>
        <p:nvPicPr>
          <p:cNvPr id="11" name="Picture 10">
            <a:extLst>
              <a:ext uri="{FF2B5EF4-FFF2-40B4-BE49-F238E27FC236}">
                <a16:creationId xmlns:a16="http://schemas.microsoft.com/office/drawing/2014/main" id="{D117D311-B0C9-42B3-D706-F30F11A48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5819" y="3426258"/>
            <a:ext cx="4472691" cy="2750705"/>
          </a:xfrm>
          <a:prstGeom prst="rect">
            <a:avLst/>
          </a:prstGeom>
        </p:spPr>
      </p:pic>
    </p:spTree>
    <p:extLst>
      <p:ext uri="{BB962C8B-B14F-4D97-AF65-F5344CB8AC3E}">
        <p14:creationId xmlns:p14="http://schemas.microsoft.com/office/powerpoint/2010/main" val="48252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7AC31-F322-BAAE-5A9D-21C39FF3226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FB034D-BC5D-7940-CF22-0BC367D28E3D}"/>
              </a:ext>
            </a:extLst>
          </p:cNvPr>
          <p:cNvSpPr>
            <a:spLocks noGrp="1"/>
          </p:cNvSpPr>
          <p:nvPr>
            <p:ph type="title"/>
          </p:nvPr>
        </p:nvSpPr>
        <p:spPr>
          <a:xfrm>
            <a:off x="640080" y="325369"/>
            <a:ext cx="4368602" cy="1956841"/>
          </a:xfrm>
        </p:spPr>
        <p:txBody>
          <a:bodyPr vert="horz" lIns="91440" tIns="45720" rIns="91440" bIns="45720" rtlCol="0" anchor="b">
            <a:normAutofit fontScale="90000"/>
          </a:bodyPr>
          <a:lstStyle/>
          <a:p>
            <a:r>
              <a:rPr lang="en-US" sz="4600" b="1" u="sng" dirty="0">
                <a:solidFill>
                  <a:srgbClr val="0C305C"/>
                </a:solidFill>
                <a:latin typeface="Comic Sans MS" panose="030F0702030302020204" pitchFamily="66" charset="0"/>
              </a:rPr>
              <a:t>St Joseph's Feast Day Mass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2063117-C455-3868-FB27-A013B56DF771}"/>
              </a:ext>
            </a:extLst>
          </p:cNvPr>
          <p:cNvSpPr txBox="1"/>
          <p:nvPr/>
        </p:nvSpPr>
        <p:spPr>
          <a:xfrm>
            <a:off x="640080" y="2872899"/>
            <a:ext cx="4743578" cy="3825852"/>
          </a:xfrm>
          <a:prstGeom prst="rect">
            <a:avLst/>
          </a:prstGeom>
        </p:spPr>
        <p:txBody>
          <a:bodyPr vert="horz" lIns="91440" tIns="45720" rIns="91440" bIns="45720" rtlCol="0">
            <a:normAutofit fontScale="92500" lnSpcReduction="10000"/>
          </a:bodyPr>
          <a:lstStyle/>
          <a:p>
            <a:pPr>
              <a:lnSpc>
                <a:spcPct val="90000"/>
              </a:lnSpc>
              <a:spcAft>
                <a:spcPts val="800"/>
              </a:spcAft>
            </a:pPr>
            <a:r>
              <a:rPr lang="en-US" sz="2400" dirty="0">
                <a:solidFill>
                  <a:srgbClr val="0C305C"/>
                </a:solidFill>
                <a:effectLst/>
                <a:latin typeface="Comic Sans MS" panose="030F0702030302020204" pitchFamily="66" charset="0"/>
              </a:rPr>
              <a:t>As a school community, we came together to celebrate the feast day of our patron saint, St Joseph. We celebrated Mass together, giving thanks for St Joseph and reflecting on his example of faith, love and care for his family.</a:t>
            </a:r>
          </a:p>
          <a:p>
            <a:pPr>
              <a:lnSpc>
                <a:spcPct val="90000"/>
              </a:lnSpc>
              <a:spcAft>
                <a:spcPts val="800"/>
              </a:spcAft>
            </a:pPr>
            <a:r>
              <a:rPr lang="en-US" sz="2400" dirty="0">
                <a:solidFill>
                  <a:srgbClr val="0C305C"/>
                </a:solidFill>
                <a:effectLst/>
                <a:latin typeface="Comic Sans MS" panose="030F0702030302020204" pitchFamily="66" charset="0"/>
              </a:rPr>
              <a:t>The children took part in the Mass through prayers, hymns, readings and responses, helping us to celebrate together as a Catholic school community.</a:t>
            </a:r>
          </a:p>
        </p:txBody>
      </p:sp>
      <p:pic>
        <p:nvPicPr>
          <p:cNvPr id="6" name="Picture 5">
            <a:extLst>
              <a:ext uri="{FF2B5EF4-FFF2-40B4-BE49-F238E27FC236}">
                <a16:creationId xmlns:a16="http://schemas.microsoft.com/office/drawing/2014/main" id="{6C6B9B22-3F4C-3E68-6CEF-F2AE6DBA0B09}"/>
              </a:ext>
            </a:extLst>
          </p:cNvPr>
          <p:cNvPicPr>
            <a:picLocks noChangeAspect="1"/>
          </p:cNvPicPr>
          <p:nvPr/>
        </p:nvPicPr>
        <p:blipFill>
          <a:blip r:embed="rId2">
            <a:extLst>
              <a:ext uri="{28A0092B-C50C-407E-A947-70E740481C1C}">
                <a14:useLocalDpi xmlns:a14="http://schemas.microsoft.com/office/drawing/2010/main" val="0"/>
              </a:ext>
            </a:extLst>
          </a:blip>
          <a:srcRect l="22744" r="2259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40539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3AAB9-7768-0A6C-9540-616C9298DB51}"/>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F4174E-BD1C-940A-9694-233BD2D34A7E}"/>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b="1" u="sng">
                <a:solidFill>
                  <a:srgbClr val="0C305C"/>
                </a:solidFill>
                <a:latin typeface="Comic Sans MS"/>
              </a:rPr>
              <a:t>Lent</a:t>
            </a:r>
          </a:p>
        </p:txBody>
      </p:sp>
      <p:pic>
        <p:nvPicPr>
          <p:cNvPr id="6" name="Picture 5">
            <a:extLst>
              <a:ext uri="{FF2B5EF4-FFF2-40B4-BE49-F238E27FC236}">
                <a16:creationId xmlns:a16="http://schemas.microsoft.com/office/drawing/2014/main" id="{031146CC-D751-6FD9-1997-52C8CAF13A3E}"/>
              </a:ext>
            </a:extLst>
          </p:cNvPr>
          <p:cNvPicPr>
            <a:picLocks noChangeAspect="1"/>
          </p:cNvPicPr>
          <p:nvPr/>
        </p:nvPicPr>
        <p:blipFill>
          <a:blip r:embed="rId2"/>
          <a:srcRect t="3551" r="-1"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F4F206C-8548-11EB-89C2-C333E74943B9}"/>
              </a:ext>
            </a:extLst>
          </p:cNvPr>
          <p:cNvSpPr txBox="1"/>
          <p:nvPr/>
        </p:nvSpPr>
        <p:spPr>
          <a:xfrm>
            <a:off x="5297762" y="2706624"/>
            <a:ext cx="6251110" cy="3483864"/>
          </a:xfrm>
          <a:prstGeom prst="rect">
            <a:avLst/>
          </a:prstGeom>
        </p:spPr>
        <p:txBody>
          <a:bodyPr vert="horz" lIns="91440" tIns="45720" rIns="91440" bIns="45720" rtlCol="0">
            <a:normAutofit/>
          </a:bodyPr>
          <a:lstStyle/>
          <a:p>
            <a:pPr>
              <a:lnSpc>
                <a:spcPct val="90000"/>
              </a:lnSpc>
              <a:spcAft>
                <a:spcPts val="800"/>
              </a:spcAft>
            </a:pPr>
            <a:r>
              <a:rPr lang="en-US" sz="2200" dirty="0">
                <a:solidFill>
                  <a:srgbClr val="0C305C"/>
                </a:solidFill>
                <a:effectLst/>
                <a:latin typeface="Comic Sans MS"/>
              </a:rPr>
              <a:t>During Lent, Year 2 had special Lenten prayer stations. The children used the prayer journey during the week as part of their provision, taking time to be still, reflect and pray.</a:t>
            </a:r>
          </a:p>
          <a:p>
            <a:pPr>
              <a:lnSpc>
                <a:spcPct val="90000"/>
              </a:lnSpc>
              <a:spcAft>
                <a:spcPts val="800"/>
              </a:spcAft>
            </a:pPr>
            <a:r>
              <a:rPr lang="en-US" sz="2200" dirty="0">
                <a:solidFill>
                  <a:srgbClr val="0C305C"/>
                </a:solidFill>
                <a:effectLst/>
                <a:latin typeface="Comic Sans MS"/>
              </a:rPr>
              <a:t>Parents were also invited to use the prayer stations along with their children after school, giving families an opportunity to share a quiet moment of prayer together during Lent.</a:t>
            </a:r>
          </a:p>
        </p:txBody>
      </p:sp>
    </p:spTree>
    <p:extLst>
      <p:ext uri="{BB962C8B-B14F-4D97-AF65-F5344CB8AC3E}">
        <p14:creationId xmlns:p14="http://schemas.microsoft.com/office/powerpoint/2010/main" val="1214352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93BC5-C15C-0F4D-C2B4-6DD7C75A6D8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F2F3AE-4A11-1C08-05BF-2247EF07C82D}"/>
              </a:ext>
            </a:extLst>
          </p:cNvPr>
          <p:cNvSpPr>
            <a:spLocks noGrp="1"/>
          </p:cNvSpPr>
          <p:nvPr>
            <p:ph type="title"/>
          </p:nvPr>
        </p:nvSpPr>
        <p:spPr>
          <a:xfrm>
            <a:off x="838201" y="345810"/>
            <a:ext cx="5120561" cy="1325563"/>
          </a:xfrm>
        </p:spPr>
        <p:txBody>
          <a:bodyPr vert="horz" lIns="91440" tIns="45720" rIns="91440" bIns="45720" rtlCol="0" anchor="ctr">
            <a:normAutofit/>
          </a:bodyPr>
          <a:lstStyle/>
          <a:p>
            <a:r>
              <a:rPr lang="en-US" b="1" u="sng" kern="1200">
                <a:solidFill>
                  <a:srgbClr val="0C305C"/>
                </a:solidFill>
                <a:latin typeface="Comic Sans MS"/>
                <a:ea typeface="+mj-ea"/>
                <a:cs typeface="+mj-cs"/>
              </a:rPr>
              <a:t>Sacraments</a:t>
            </a:r>
          </a:p>
        </p:txBody>
      </p:sp>
      <p:sp>
        <p:nvSpPr>
          <p:cNvPr id="6" name="TextBox 5">
            <a:extLst>
              <a:ext uri="{FF2B5EF4-FFF2-40B4-BE49-F238E27FC236}">
                <a16:creationId xmlns:a16="http://schemas.microsoft.com/office/drawing/2014/main" id="{7B428EF6-F401-92E6-0467-69F9D692427A}"/>
              </a:ext>
            </a:extLst>
          </p:cNvPr>
          <p:cNvSpPr txBox="1"/>
          <p:nvPr/>
        </p:nvSpPr>
        <p:spPr>
          <a:xfrm>
            <a:off x="647272" y="1774254"/>
            <a:ext cx="6020656" cy="4686565"/>
          </a:xfrm>
          <a:prstGeom prst="rect">
            <a:avLst/>
          </a:prstGeom>
        </p:spPr>
        <p:txBody>
          <a:bodyPr vert="horz" lIns="91440" tIns="45720" rIns="91440" bIns="45720" rtlCol="0">
            <a:normAutofit fontScale="92500" lnSpcReduction="10000"/>
          </a:bodyPr>
          <a:lstStyle/>
          <a:p>
            <a:pPr>
              <a:lnSpc>
                <a:spcPct val="90000"/>
              </a:lnSpc>
              <a:spcAft>
                <a:spcPts val="800"/>
              </a:spcAft>
            </a:pPr>
            <a:r>
              <a:rPr lang="en-US" sz="2000" dirty="0">
                <a:solidFill>
                  <a:srgbClr val="0C305C"/>
                </a:solidFill>
                <a:effectLst/>
                <a:latin typeface="Comic Sans MS"/>
              </a:rPr>
              <a:t>The sacraments are an important part of our Catholic school life. We support and prepare our children as they grow in their faith and take part in the sacramental life of the Church.</a:t>
            </a:r>
          </a:p>
          <a:p>
            <a:pPr>
              <a:lnSpc>
                <a:spcPct val="90000"/>
              </a:lnSpc>
              <a:spcAft>
                <a:spcPts val="800"/>
              </a:spcAft>
            </a:pPr>
            <a:r>
              <a:rPr lang="en-US" sz="2000" dirty="0">
                <a:solidFill>
                  <a:srgbClr val="0C305C"/>
                </a:solidFill>
                <a:effectLst/>
                <a:latin typeface="Comic Sans MS"/>
              </a:rPr>
              <a:t>Each year, our Year 3 children receive the Sacrament of Reconciliation, with preparation taking place in school. During Lent, all children in Key Stage 2 have the opportunity to go to Confession after Friday Mass.</a:t>
            </a:r>
          </a:p>
          <a:p>
            <a:pPr>
              <a:lnSpc>
                <a:spcPct val="90000"/>
              </a:lnSpc>
              <a:spcAft>
                <a:spcPts val="800"/>
              </a:spcAft>
            </a:pPr>
            <a:r>
              <a:rPr lang="en-US" sz="2000" dirty="0">
                <a:solidFill>
                  <a:srgbClr val="0C305C"/>
                </a:solidFill>
                <a:effectLst/>
                <a:latin typeface="Comic Sans MS"/>
              </a:rPr>
              <a:t>Our Year 4 children prepare for and receive their First Holy Communion, with their preparation supported by school. Our Year 6 children prepare for and receive the Sacrament of Confirmation.</a:t>
            </a:r>
          </a:p>
          <a:p>
            <a:pPr>
              <a:lnSpc>
                <a:spcPct val="90000"/>
              </a:lnSpc>
              <a:spcAft>
                <a:spcPts val="800"/>
              </a:spcAft>
            </a:pPr>
            <a:r>
              <a:rPr lang="en-US" sz="2000" dirty="0">
                <a:solidFill>
                  <a:srgbClr val="0C305C"/>
                </a:solidFill>
                <a:effectLst/>
                <a:latin typeface="Comic Sans MS"/>
              </a:rPr>
              <a:t>These special celebrations help our children to deepen their relationship with God and to understand the importance of the sacraments in their lives. </a:t>
            </a:r>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7544853-07E7-46C1-A9C1-58A7CE205F7E}"/>
              </a:ext>
            </a:extLst>
          </p:cNvPr>
          <p:cNvPicPr>
            <a:picLocks noChangeAspect="1"/>
          </p:cNvPicPr>
          <p:nvPr/>
        </p:nvPicPr>
        <p:blipFill>
          <a:blip r:embed="rId2">
            <a:extLst>
              <a:ext uri="{28A0092B-C50C-407E-A947-70E740481C1C}">
                <a14:useLocalDpi xmlns:a14="http://schemas.microsoft.com/office/drawing/2010/main" val="0"/>
              </a:ext>
            </a:extLst>
          </a:blip>
          <a:srcRect r="29618" b="1"/>
          <a:stretch>
            <a:fillRect/>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Picture 6">
            <a:extLst>
              <a:ext uri="{FF2B5EF4-FFF2-40B4-BE49-F238E27FC236}">
                <a16:creationId xmlns:a16="http://schemas.microsoft.com/office/drawing/2014/main" id="{AA2A9F1D-AD41-BBFD-406D-61CC12CC0C15}"/>
              </a:ext>
            </a:extLst>
          </p:cNvPr>
          <p:cNvPicPr>
            <a:picLocks noChangeAspect="1"/>
          </p:cNvPicPr>
          <p:nvPr/>
        </p:nvPicPr>
        <p:blipFill>
          <a:blip r:embed="rId3">
            <a:extLst>
              <a:ext uri="{28A0092B-C50C-407E-A947-70E740481C1C}">
                <a14:useLocalDpi xmlns:a14="http://schemas.microsoft.com/office/drawing/2010/main" val="0"/>
              </a:ext>
            </a:extLst>
          </a:blip>
          <a:srcRect l="10349" r="16235" b="2"/>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679235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E5E5-DF39-A0A0-E6E8-F247F463B47B}"/>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530EC0F-785B-F37C-5361-C43A214AD62F}"/>
              </a:ext>
            </a:extLst>
          </p:cNvPr>
          <p:cNvPicPr>
            <a:picLocks noChangeAspect="1"/>
          </p:cNvPicPr>
          <p:nvPr/>
        </p:nvPicPr>
        <p:blipFill>
          <a:blip r:embed="rId2"/>
          <a:srcRect t="7369" r="-2" b="23915"/>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8" name="Picture 7">
            <a:extLst>
              <a:ext uri="{FF2B5EF4-FFF2-40B4-BE49-F238E27FC236}">
                <a16:creationId xmlns:a16="http://schemas.microsoft.com/office/drawing/2014/main" id="{94A73BE5-D607-9CDB-D6DA-7A933313922E}"/>
              </a:ext>
            </a:extLst>
          </p:cNvPr>
          <p:cNvPicPr>
            <a:picLocks noChangeAspect="1"/>
          </p:cNvPicPr>
          <p:nvPr/>
        </p:nvPicPr>
        <p:blipFill>
          <a:blip r:embed="rId3"/>
          <a:srcRect l="8265" r="17342"/>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5" name="Freeform: Shape 1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 name="Freeform: Shape 1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1F54F4E2-DF38-5CEB-6725-FC86098403B8}"/>
              </a:ext>
            </a:extLst>
          </p:cNvPr>
          <p:cNvSpPr>
            <a:spLocks noGrp="1"/>
          </p:cNvSpPr>
          <p:nvPr>
            <p:ph type="title"/>
          </p:nvPr>
        </p:nvSpPr>
        <p:spPr>
          <a:xfrm>
            <a:off x="448056" y="859536"/>
            <a:ext cx="4832802" cy="1243584"/>
          </a:xfrm>
        </p:spPr>
        <p:txBody>
          <a:bodyPr vert="horz" lIns="91440" tIns="45720" rIns="91440" bIns="45720" rtlCol="0" anchor="ctr">
            <a:normAutofit/>
          </a:bodyPr>
          <a:lstStyle/>
          <a:p>
            <a:r>
              <a:rPr lang="en-US" sz="3400" b="1" u="sng" kern="1200">
                <a:solidFill>
                  <a:srgbClr val="0C305C"/>
                </a:solidFill>
                <a:latin typeface="Comic Sans MS"/>
                <a:ea typeface="+mj-ea"/>
                <a:cs typeface="+mj-cs"/>
              </a:rPr>
              <a:t>EYFS and Key Stage 1 Nativity</a:t>
            </a:r>
            <a:endParaRPr lang="en-US" sz="3400" kern="1200">
              <a:solidFill>
                <a:schemeClr val="tx1"/>
              </a:solidFill>
              <a:latin typeface="+mj-lt"/>
              <a:ea typeface="+mj-ea"/>
              <a:cs typeface="+mj-cs"/>
            </a:endParaRPr>
          </a:p>
        </p:txBody>
      </p:sp>
      <p:sp>
        <p:nvSpPr>
          <p:cNvPr id="19" name="Rectangle 1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1" name="Rectangle 2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TextBox 6">
            <a:extLst>
              <a:ext uri="{FF2B5EF4-FFF2-40B4-BE49-F238E27FC236}">
                <a16:creationId xmlns:a16="http://schemas.microsoft.com/office/drawing/2014/main" id="{A38CC4A1-7BB4-B37F-E1B1-5F5B322A8D9E}"/>
              </a:ext>
            </a:extLst>
          </p:cNvPr>
          <p:cNvSpPr txBox="1"/>
          <p:nvPr/>
        </p:nvSpPr>
        <p:spPr>
          <a:xfrm>
            <a:off x="448056" y="2512611"/>
            <a:ext cx="4832803" cy="3664351"/>
          </a:xfrm>
          <a:prstGeom prst="rect">
            <a:avLst/>
          </a:prstGeom>
        </p:spPr>
        <p:txBody>
          <a:bodyPr vert="horz" lIns="91440" tIns="45720" rIns="91440" bIns="45720" rtlCol="0">
            <a:normAutofit/>
          </a:bodyPr>
          <a:lstStyle/>
          <a:p>
            <a:pPr>
              <a:lnSpc>
                <a:spcPct val="90000"/>
              </a:lnSpc>
              <a:spcAft>
                <a:spcPts val="800"/>
              </a:spcAft>
            </a:pPr>
            <a:r>
              <a:rPr lang="en-US" sz="2400" dirty="0">
                <a:solidFill>
                  <a:srgbClr val="0C305C"/>
                </a:solidFill>
                <a:effectLst/>
                <a:latin typeface="Comic Sans MS"/>
              </a:rPr>
              <a:t>Our EYFS and Key Stage 1 children came together to perform their Nativity for families and the school community.</a:t>
            </a:r>
          </a:p>
        </p:txBody>
      </p:sp>
    </p:spTree>
    <p:extLst>
      <p:ext uri="{BB962C8B-B14F-4D97-AF65-F5344CB8AC3E}">
        <p14:creationId xmlns:p14="http://schemas.microsoft.com/office/powerpoint/2010/main" val="1512464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781F7962-E678-8ACB-672A-8074A36EFF28}"/>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82E2FB-5ABE-D629-CA86-452449024424}"/>
              </a:ext>
            </a:extLst>
          </p:cNvPr>
          <p:cNvSpPr>
            <a:spLocks noGrp="1"/>
          </p:cNvSpPr>
          <p:nvPr>
            <p:ph type="title"/>
          </p:nvPr>
        </p:nvSpPr>
        <p:spPr>
          <a:xfrm>
            <a:off x="640079" y="325369"/>
            <a:ext cx="5041529" cy="1956841"/>
          </a:xfrm>
        </p:spPr>
        <p:txBody>
          <a:bodyPr vert="horz" lIns="91440" tIns="45720" rIns="91440" bIns="45720" rtlCol="0" anchor="b">
            <a:normAutofit/>
          </a:bodyPr>
          <a:lstStyle/>
          <a:p>
            <a:r>
              <a:rPr lang="en-US" sz="4200" b="1" u="sng" dirty="0">
                <a:solidFill>
                  <a:schemeClr val="accent3">
                    <a:lumMod val="50000"/>
                  </a:schemeClr>
                </a:solidFill>
                <a:latin typeface="Comic Sans MS" panose="030F0702030302020204" pitchFamily="66" charset="0"/>
              </a:rPr>
              <a:t>Year 2 Candlelight Carol Service</a:t>
            </a:r>
            <a:br>
              <a:rPr lang="en-US" sz="4200" dirty="0"/>
            </a:br>
            <a:endParaRPr lang="en-US" sz="4200" dirty="0"/>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40593A0-060F-4E7C-1B50-E8D71226BEB8}"/>
              </a:ext>
            </a:extLst>
          </p:cNvPr>
          <p:cNvSpPr txBox="1"/>
          <p:nvPr/>
        </p:nvSpPr>
        <p:spPr>
          <a:xfrm>
            <a:off x="640080" y="2872899"/>
            <a:ext cx="4670097" cy="3320668"/>
          </a:xfrm>
          <a:prstGeom prst="rect">
            <a:avLst/>
          </a:prstGeom>
        </p:spPr>
        <p:txBody>
          <a:bodyPr vert="horz" lIns="91440" tIns="45720" rIns="91440" bIns="45720" rtlCol="0">
            <a:normAutofit fontScale="92500" lnSpcReduction="20000"/>
          </a:bodyPr>
          <a:lstStyle/>
          <a:p>
            <a:pPr>
              <a:lnSpc>
                <a:spcPct val="90000"/>
              </a:lnSpc>
              <a:spcAft>
                <a:spcPts val="800"/>
              </a:spcAft>
            </a:pPr>
            <a:r>
              <a:rPr lang="en-US" sz="2400" dirty="0">
                <a:solidFill>
                  <a:schemeClr val="accent3">
                    <a:lumMod val="50000"/>
                  </a:schemeClr>
                </a:solidFill>
                <a:effectLst/>
                <a:latin typeface="Comic Sans MS" panose="030F0702030302020204" pitchFamily="66" charset="0"/>
              </a:rPr>
              <a:t>Our Year 2 children led a candlelight carol service for the whole school community. Through prayers, readings and carols, the children shared the important message of Christmas – the birth of Jesus.</a:t>
            </a:r>
          </a:p>
          <a:p>
            <a:pPr>
              <a:lnSpc>
                <a:spcPct val="90000"/>
              </a:lnSpc>
              <a:spcAft>
                <a:spcPts val="800"/>
              </a:spcAft>
            </a:pPr>
            <a:r>
              <a:rPr lang="en-US" sz="2400" dirty="0">
                <a:solidFill>
                  <a:schemeClr val="accent3">
                    <a:lumMod val="50000"/>
                  </a:schemeClr>
                </a:solidFill>
                <a:effectLst/>
                <a:latin typeface="Comic Sans MS" panose="030F0702030302020204" pitchFamily="66" charset="0"/>
              </a:rPr>
              <a:t>The service gave our school community a special opportunity to come together in prayer and reflection as we prepared to celebrate Christmas.</a:t>
            </a:r>
          </a:p>
        </p:txBody>
      </p:sp>
      <p:pic>
        <p:nvPicPr>
          <p:cNvPr id="4" name="Picture 3">
            <a:extLst>
              <a:ext uri="{FF2B5EF4-FFF2-40B4-BE49-F238E27FC236}">
                <a16:creationId xmlns:a16="http://schemas.microsoft.com/office/drawing/2014/main" id="{57D5E666-78D8-2BA8-9838-87E5E41C7C0D}"/>
              </a:ext>
            </a:extLst>
          </p:cNvPr>
          <p:cNvPicPr>
            <a:picLocks noChangeAspect="1"/>
          </p:cNvPicPr>
          <p:nvPr/>
        </p:nvPicPr>
        <p:blipFill>
          <a:blip r:embed="rId3"/>
          <a:srcRect l="20371" r="1342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90993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FC7D1-9CE8-3A8F-0E9D-15A1BB532EA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C1E4BAD-C549-0191-7B3B-44FD88D8A018}"/>
              </a:ext>
            </a:extLst>
          </p:cNvPr>
          <p:cNvPicPr>
            <a:picLocks noChangeAspect="1"/>
          </p:cNvPicPr>
          <p:nvPr/>
        </p:nvPicPr>
        <p:blipFill>
          <a:blip r:embed="rId2"/>
          <a:srcRect t="3946" r="-1" b="7296"/>
          <a:stretch>
            <a:fillRect/>
          </a:stretch>
        </p:blipFill>
        <p:spPr>
          <a:xfrm>
            <a:off x="-1" y="10"/>
            <a:ext cx="12228129" cy="4666928"/>
          </a:xfrm>
          <a:prstGeom prst="rect">
            <a:avLst/>
          </a:prstGeom>
        </p:spPr>
      </p:pic>
      <p:grpSp>
        <p:nvGrpSpPr>
          <p:cNvPr id="16" name="Group 15">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7" name="Freeform: Shape 16">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20" name="Freeform: Shape 19">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5B91BF7C-6B9A-B567-BE51-71B411F939B4}"/>
              </a:ext>
            </a:extLst>
          </p:cNvPr>
          <p:cNvSpPr>
            <a:spLocks noGrp="1"/>
          </p:cNvSpPr>
          <p:nvPr>
            <p:ph type="title"/>
          </p:nvPr>
        </p:nvSpPr>
        <p:spPr>
          <a:xfrm>
            <a:off x="804672" y="4551037"/>
            <a:ext cx="5021782" cy="1509931"/>
          </a:xfrm>
        </p:spPr>
        <p:txBody>
          <a:bodyPr vert="horz" lIns="91440" tIns="45720" rIns="91440" bIns="45720" rtlCol="0" anchor="ctr">
            <a:normAutofit/>
          </a:bodyPr>
          <a:lstStyle/>
          <a:p>
            <a:r>
              <a:rPr lang="en-US" sz="3600" b="1" u="sng" dirty="0">
                <a:solidFill>
                  <a:srgbClr val="0C305C"/>
                </a:solidFill>
                <a:latin typeface="Comic Sans MS"/>
              </a:rPr>
              <a:t>Year 4 and 5 Easter Celebration</a:t>
            </a:r>
            <a:endParaRPr lang="en-US" sz="3600" dirty="0">
              <a:solidFill>
                <a:schemeClr val="tx2"/>
              </a:solidFill>
            </a:endParaRPr>
          </a:p>
        </p:txBody>
      </p:sp>
      <p:sp>
        <p:nvSpPr>
          <p:cNvPr id="9" name="TextBox 8">
            <a:extLst>
              <a:ext uri="{FF2B5EF4-FFF2-40B4-BE49-F238E27FC236}">
                <a16:creationId xmlns:a16="http://schemas.microsoft.com/office/drawing/2014/main" id="{3E002E36-40F2-6811-EFB0-EA750B045FF2}"/>
              </a:ext>
            </a:extLst>
          </p:cNvPr>
          <p:cNvSpPr txBox="1"/>
          <p:nvPr/>
        </p:nvSpPr>
        <p:spPr>
          <a:xfrm>
            <a:off x="5948738" y="4235086"/>
            <a:ext cx="5663678" cy="1973782"/>
          </a:xfrm>
          <a:prstGeom prst="rect">
            <a:avLst/>
          </a:prstGeom>
        </p:spPr>
        <p:txBody>
          <a:bodyPr vert="horz" lIns="91440" tIns="45720" rIns="91440" bIns="45720" rtlCol="0" anchor="ctr">
            <a:normAutofit lnSpcReduction="10000"/>
          </a:bodyPr>
          <a:lstStyle/>
          <a:p>
            <a:pPr>
              <a:lnSpc>
                <a:spcPct val="90000"/>
              </a:lnSpc>
              <a:spcAft>
                <a:spcPts val="800"/>
              </a:spcAft>
            </a:pPr>
            <a:r>
              <a:rPr lang="en-US" sz="2400" dirty="0">
                <a:solidFill>
                  <a:srgbClr val="0C305C"/>
                </a:solidFill>
                <a:effectLst/>
                <a:latin typeface="Comic Sans MS"/>
              </a:rPr>
              <a:t>Our Year 4 and 5 children prepared a special Easter celebration for members of our school community. Through drama, readings and music, they shared the story of Holy Week and Easter.</a:t>
            </a:r>
          </a:p>
        </p:txBody>
      </p:sp>
    </p:spTree>
    <p:extLst>
      <p:ext uri="{BB962C8B-B14F-4D97-AF65-F5344CB8AC3E}">
        <p14:creationId xmlns:p14="http://schemas.microsoft.com/office/powerpoint/2010/main" val="3534806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2DE38-7E7B-27DF-31DC-A3DB7F0E10E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39D6FA-80D2-F88E-A469-C119C1B2348C}"/>
              </a:ext>
            </a:extLst>
          </p:cNvPr>
          <p:cNvSpPr>
            <a:spLocks noGrp="1"/>
          </p:cNvSpPr>
          <p:nvPr>
            <p:ph type="title"/>
          </p:nvPr>
        </p:nvSpPr>
        <p:spPr>
          <a:xfrm>
            <a:off x="3970366" y="186284"/>
            <a:ext cx="4267200" cy="1351472"/>
          </a:xfrm>
        </p:spPr>
        <p:txBody>
          <a:bodyPr vert="horz" lIns="91440" tIns="45720" rIns="91440" bIns="45720" rtlCol="0" anchor="ctr">
            <a:normAutofit/>
          </a:bodyPr>
          <a:lstStyle/>
          <a:p>
            <a:pPr algn="ctr"/>
            <a:r>
              <a:rPr lang="en-US" b="1" u="sng" kern="1200" dirty="0">
                <a:solidFill>
                  <a:srgbClr val="0C305C"/>
                </a:solidFill>
                <a:latin typeface="Comic Sans MS"/>
                <a:ea typeface="+mj-ea"/>
                <a:cs typeface="+mj-cs"/>
              </a:rPr>
              <a:t>Remembrance</a:t>
            </a:r>
            <a:endParaRPr lang="en-US" kern="1200" dirty="0">
              <a:solidFill>
                <a:schemeClr val="tx1">
                  <a:lumMod val="85000"/>
                  <a:lumOff val="15000"/>
                </a:schemeClr>
              </a:solidFill>
              <a:latin typeface="+mj-lt"/>
              <a:ea typeface="+mj-ea"/>
              <a:cs typeface="+mj-cs"/>
            </a:endParaRPr>
          </a:p>
        </p:txBody>
      </p:sp>
      <p:pic>
        <p:nvPicPr>
          <p:cNvPr id="5" name="Picture 4">
            <a:extLst>
              <a:ext uri="{FF2B5EF4-FFF2-40B4-BE49-F238E27FC236}">
                <a16:creationId xmlns:a16="http://schemas.microsoft.com/office/drawing/2014/main" id="{B735A2A7-E030-4C55-F659-BCE9FC395E66}"/>
              </a:ext>
            </a:extLst>
          </p:cNvPr>
          <p:cNvPicPr>
            <a:picLocks noChangeAspect="1"/>
          </p:cNvPicPr>
          <p:nvPr/>
        </p:nvPicPr>
        <p:blipFill>
          <a:blip r:embed="rId2">
            <a:extLst>
              <a:ext uri="{28A0092B-C50C-407E-A947-70E740481C1C}">
                <a14:useLocalDpi xmlns:a14="http://schemas.microsoft.com/office/drawing/2010/main" val="0"/>
              </a:ext>
            </a:extLst>
          </a:blip>
          <a:srcRect l="15862" r="18219"/>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4" name="TextBox 3">
            <a:extLst>
              <a:ext uri="{FF2B5EF4-FFF2-40B4-BE49-F238E27FC236}">
                <a16:creationId xmlns:a16="http://schemas.microsoft.com/office/drawing/2014/main" id="{B6FE2CC6-1BAA-06FC-A6D9-2DB94C024575}"/>
              </a:ext>
            </a:extLst>
          </p:cNvPr>
          <p:cNvSpPr txBox="1"/>
          <p:nvPr/>
        </p:nvSpPr>
        <p:spPr>
          <a:xfrm>
            <a:off x="3482939" y="1315092"/>
            <a:ext cx="5097523" cy="4933307"/>
          </a:xfrm>
          <a:prstGeom prst="rect">
            <a:avLst/>
          </a:prstGeom>
        </p:spPr>
        <p:txBody>
          <a:bodyPr vert="horz" lIns="91440" tIns="45720" rIns="91440" bIns="45720" rtlCol="0">
            <a:normAutofit fontScale="92500" lnSpcReduction="10000"/>
          </a:bodyPr>
          <a:lstStyle/>
          <a:p>
            <a:pPr algn="ctr">
              <a:lnSpc>
                <a:spcPct val="90000"/>
              </a:lnSpc>
              <a:spcAft>
                <a:spcPts val="800"/>
              </a:spcAft>
            </a:pPr>
            <a:r>
              <a:rPr lang="en-US" sz="2000" dirty="0">
                <a:solidFill>
                  <a:srgbClr val="0C305C"/>
                </a:solidFill>
                <a:effectLst/>
                <a:latin typeface="Comic Sans MS"/>
              </a:rPr>
              <a:t>In November, we take time as a whole-school community to remember and reflect. Our Faith Leaders lead a whole-school Celebration of the Word, helping us to pause, pray and think about those who have given their lives in service of others.</a:t>
            </a:r>
          </a:p>
          <a:p>
            <a:pPr algn="ctr">
              <a:lnSpc>
                <a:spcPct val="90000"/>
              </a:lnSpc>
            </a:pPr>
            <a:r>
              <a:rPr lang="en-US" sz="2000" dirty="0">
                <a:solidFill>
                  <a:srgbClr val="0C305C"/>
                </a:solidFill>
                <a:effectLst/>
                <a:latin typeface="Comic Sans MS"/>
              </a:rPr>
              <a:t>Our Faith Leaders also attend the Remembrance Parade in Bingley, joining the local community to pay their respects to those who have served and sacrificed for our freedom. This is a valuable opportunity for the children to show their gratitude, reflect on the importance of peace and </a:t>
            </a:r>
            <a:r>
              <a:rPr lang="en-US" sz="2000" dirty="0" err="1">
                <a:solidFill>
                  <a:srgbClr val="0C305C"/>
                </a:solidFill>
                <a:effectLst/>
                <a:latin typeface="Comic Sans MS"/>
              </a:rPr>
              <a:t>honour</a:t>
            </a:r>
            <a:r>
              <a:rPr lang="en-US" sz="2000" dirty="0">
                <a:solidFill>
                  <a:srgbClr val="0C305C"/>
                </a:solidFill>
                <a:effectLst/>
                <a:latin typeface="Comic Sans MS"/>
              </a:rPr>
              <a:t> the memory of those who gave their lives for others.</a:t>
            </a:r>
          </a:p>
          <a:p>
            <a:pPr algn="ctr">
              <a:lnSpc>
                <a:spcPct val="90000"/>
              </a:lnSpc>
            </a:pPr>
            <a:r>
              <a:rPr lang="en-US" sz="2000" dirty="0">
                <a:solidFill>
                  <a:srgbClr val="0C305C"/>
                </a:solidFill>
                <a:effectLst/>
                <a:latin typeface="Comic Sans MS"/>
              </a:rPr>
              <a:t>We also have special prayer activities in our prayer room, giving children the opportunity to pray quietly and reflect on the importance of peace and remembrance.</a:t>
            </a:r>
          </a:p>
        </p:txBody>
      </p:sp>
      <p:pic>
        <p:nvPicPr>
          <p:cNvPr id="6" name="Picture 5">
            <a:extLst>
              <a:ext uri="{FF2B5EF4-FFF2-40B4-BE49-F238E27FC236}">
                <a16:creationId xmlns:a16="http://schemas.microsoft.com/office/drawing/2014/main" id="{829A9C11-6CE7-D18B-D964-040ECE6B3947}"/>
              </a:ext>
            </a:extLst>
          </p:cNvPr>
          <p:cNvPicPr>
            <a:picLocks noChangeAspect="1"/>
          </p:cNvPicPr>
          <p:nvPr/>
        </p:nvPicPr>
        <p:blipFill>
          <a:blip r:embed="rId3">
            <a:extLst>
              <a:ext uri="{28A0092B-C50C-407E-A947-70E740481C1C}">
                <a14:useLocalDpi xmlns:a14="http://schemas.microsoft.com/office/drawing/2010/main" val="0"/>
              </a:ext>
            </a:extLst>
          </a:blip>
          <a:srcRect l="11148" r="26898"/>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506592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BD05C-FC46-F9AD-CAB6-FB473E4DA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7E8EC8-8CCF-4373-4967-E0A4F0239C75}"/>
              </a:ext>
            </a:extLst>
          </p:cNvPr>
          <p:cNvSpPr>
            <a:spLocks noGrp="1"/>
          </p:cNvSpPr>
          <p:nvPr>
            <p:ph type="title"/>
          </p:nvPr>
        </p:nvSpPr>
        <p:spPr>
          <a:xfrm>
            <a:off x="396412" y="1279525"/>
            <a:ext cx="10515600" cy="1325563"/>
          </a:xfrm>
        </p:spPr>
        <p:txBody>
          <a:bodyPr>
            <a:normAutofit fontScale="90000"/>
          </a:bodyPr>
          <a:lstStyle/>
          <a:p>
            <a:r>
              <a:rPr lang="en-GB" sz="4000" b="1" u="sng" dirty="0">
                <a:solidFill>
                  <a:srgbClr val="0C305C"/>
                </a:solidFill>
                <a:latin typeface="Comic Sans MS"/>
              </a:rPr>
              <a:t>Welcome Mass</a:t>
            </a:r>
            <a:br>
              <a:rPr lang="en-GB" dirty="0"/>
            </a:br>
            <a:r>
              <a:rPr lang="en-GB" sz="1900" dirty="0">
                <a:solidFill>
                  <a:srgbClr val="0C305C"/>
                </a:solidFill>
                <a:latin typeface="Comic Sans MS"/>
              </a:rPr>
              <a:t>At the beginning of the school year, we celebrate our Welcome Mass as a whole school community. It is a special opportunity to welcome our new pupils and staff and to remind everyone that we are part of the St Joseph’s family.</a:t>
            </a:r>
            <a:br>
              <a:rPr lang="en-GB" sz="1900" dirty="0"/>
            </a:br>
            <a:r>
              <a:rPr lang="en-GB" sz="1900" dirty="0">
                <a:solidFill>
                  <a:srgbClr val="0C305C"/>
                </a:solidFill>
                <a:latin typeface="Comic Sans MS"/>
              </a:rPr>
              <a:t>As part of the Mass, each new child and staff member is given a pebble. They add their pebble to our school bowl as a symbol of joining our school family and becoming part of our community.</a:t>
            </a:r>
            <a:br>
              <a:rPr lang="en-GB" sz="1900" dirty="0"/>
            </a:br>
            <a:r>
              <a:rPr lang="en-GB" sz="1900" dirty="0">
                <a:solidFill>
                  <a:srgbClr val="0C305C"/>
                </a:solidFill>
                <a:latin typeface="Comic Sans MS"/>
              </a:rPr>
              <a:t>During the Mass, our priest also anoints each member of staff with oil as a sign of their service and commitment to working in a Catholic school. This reminds us that all staff have an important role in supporting our children and living out our Catholic mission.</a:t>
            </a:r>
            <a:br>
              <a:rPr lang="en-GB" sz="1900" dirty="0"/>
            </a:br>
            <a:r>
              <a:rPr lang="en-GB" sz="1900" dirty="0">
                <a:solidFill>
                  <a:srgbClr val="0C305C"/>
                </a:solidFill>
                <a:latin typeface="Comic Sans MS"/>
              </a:rPr>
              <a:t>When our children leave us in Year 6, they take their pebble with them as a special reminder of their time at our wonderful school and the family they have been part of.</a:t>
            </a:r>
            <a:br>
              <a:rPr lang="en-GB" dirty="0"/>
            </a:br>
            <a:endParaRPr lang="en-GB" dirty="0">
              <a:solidFill>
                <a:schemeClr val="accent3">
                  <a:lumMod val="50000"/>
                </a:schemeClr>
              </a:solidFill>
              <a:latin typeface="Comic Sans MS" panose="030F0702030302020204" pitchFamily="66" charset="0"/>
            </a:endParaRPr>
          </a:p>
        </p:txBody>
      </p:sp>
      <p:pic>
        <p:nvPicPr>
          <p:cNvPr id="3" name="Picture 2">
            <a:extLst>
              <a:ext uri="{FF2B5EF4-FFF2-40B4-BE49-F238E27FC236}">
                <a16:creationId xmlns:a16="http://schemas.microsoft.com/office/drawing/2014/main" id="{B975D033-6816-33D6-67E6-5003DA49E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5488" y="2867624"/>
            <a:ext cx="3383397" cy="3267098"/>
          </a:xfrm>
          <a:prstGeom prst="rect">
            <a:avLst/>
          </a:prstGeom>
        </p:spPr>
      </p:pic>
      <p:sp>
        <p:nvSpPr>
          <p:cNvPr id="5" name="TextBox 4">
            <a:extLst>
              <a:ext uri="{FF2B5EF4-FFF2-40B4-BE49-F238E27FC236}">
                <a16:creationId xmlns:a16="http://schemas.microsoft.com/office/drawing/2014/main" id="{A17E29A1-B6DC-2390-9CE7-CC6518CB3C21}"/>
              </a:ext>
            </a:extLst>
          </p:cNvPr>
          <p:cNvSpPr txBox="1"/>
          <p:nvPr/>
        </p:nvSpPr>
        <p:spPr>
          <a:xfrm>
            <a:off x="120718" y="3242007"/>
            <a:ext cx="7215030" cy="646331"/>
          </a:xfrm>
          <a:prstGeom prst="rect">
            <a:avLst/>
          </a:prstGeom>
          <a:noFill/>
        </p:spPr>
        <p:txBody>
          <a:bodyPr wrap="square">
            <a:spAutoFit/>
          </a:bodyPr>
          <a:lstStyle/>
          <a:p>
            <a:pPr algn="ctr">
              <a:lnSpc>
                <a:spcPct val="100000"/>
              </a:lnSpc>
              <a:spcAft>
                <a:spcPts val="800"/>
              </a:spcAft>
              <a:buNone/>
            </a:pPr>
            <a:r>
              <a:rPr lang="en-GB" sz="3600" b="1" u="sng" kern="0" dirty="0">
                <a:solidFill>
                  <a:srgbClr val="0C305C"/>
                </a:solidFill>
                <a:effectLst/>
                <a:latin typeface="Comic Sans MS"/>
                <a:ea typeface="Times New Roman" panose="02020603050405020304" pitchFamily="18" charset="0"/>
                <a:cs typeface="Times New Roman" panose="02020603050405020304" pitchFamily="18" charset="0"/>
              </a:rPr>
              <a:t>Year 6 and Reception Buddies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6FA1BF7-08BE-CB60-BD56-CEEC92528C56}"/>
              </a:ext>
            </a:extLst>
          </p:cNvPr>
          <p:cNvSpPr txBox="1"/>
          <p:nvPr/>
        </p:nvSpPr>
        <p:spPr>
          <a:xfrm>
            <a:off x="396412" y="3888338"/>
            <a:ext cx="7679076" cy="2390398"/>
          </a:xfrm>
          <a:prstGeom prst="rect">
            <a:avLst/>
          </a:prstGeom>
          <a:noFill/>
        </p:spPr>
        <p:txBody>
          <a:bodyPr wrap="square">
            <a:spAutoFit/>
          </a:bodyPr>
          <a:lstStyle/>
          <a:p>
            <a:pPr>
              <a:lnSpc>
                <a:spcPct val="100000"/>
              </a:lnSpc>
              <a:spcAft>
                <a:spcPts val="800"/>
              </a:spcAft>
              <a:buNone/>
            </a:pPr>
            <a:r>
              <a:rPr lang="en-GB" sz="1700" kern="0" dirty="0">
                <a:solidFill>
                  <a:srgbClr val="0C305C"/>
                </a:solidFill>
                <a:effectLst/>
                <a:latin typeface="Comic Sans MS"/>
                <a:ea typeface="Times New Roman" panose="02020603050405020304" pitchFamily="18" charset="0"/>
                <a:cs typeface="Times New Roman" panose="02020603050405020304" pitchFamily="18" charset="0"/>
              </a:rPr>
              <a:t>Our Year 6 children become buddies with our Reception children when they join our school. This helps our youngest children to feel welcomed, safe and part of our school family.</a:t>
            </a:r>
            <a:endParaRPr lang="en-GB" sz="17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en-GB" sz="1700" kern="0" dirty="0">
                <a:solidFill>
                  <a:srgbClr val="0C305C"/>
                </a:solidFill>
                <a:effectLst/>
                <a:latin typeface="Comic Sans MS"/>
                <a:ea typeface="Times New Roman" panose="02020603050405020304" pitchFamily="18" charset="0"/>
                <a:cs typeface="Times New Roman" panose="02020603050405020304" pitchFamily="18" charset="0"/>
              </a:rPr>
              <a:t>Throughout the year, the buddies spend time together in a range of activities. They attend Mass together, visit places, complete activities and share special moments.</a:t>
            </a:r>
            <a:endParaRPr lang="en-GB" sz="17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en-GB" sz="1700" kern="0" dirty="0">
                <a:solidFill>
                  <a:srgbClr val="0C305C"/>
                </a:solidFill>
                <a:effectLst/>
                <a:latin typeface="Comic Sans MS"/>
                <a:ea typeface="Times New Roman" panose="02020603050405020304" pitchFamily="18" charset="0"/>
                <a:cs typeface="Times New Roman" panose="02020603050405020304" pitchFamily="18" charset="0"/>
              </a:rPr>
              <a:t>The buddy system helps our children to develop kindness, friendship, responsibility and care for others.</a:t>
            </a:r>
            <a:endParaRPr lang="en-GB" sz="17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71706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11E70-CF8C-FB42-5D54-94C1AED8BF08}"/>
            </a:ext>
          </a:extLst>
        </p:cNvPr>
        <p:cNvGrpSpPr/>
        <p:nvPr/>
      </p:nvGrpSpPr>
      <p:grpSpPr>
        <a:xfrm>
          <a:off x="0" y="0"/>
          <a:ext cx="0" cy="0"/>
          <a:chOff x="0" y="0"/>
          <a:chExt cx="0" cy="0"/>
        </a:xfrm>
      </p:grpSpPr>
      <p:sp useBgFill="1">
        <p:nvSpPr>
          <p:cNvPr id="3078" name="Rectangle 3077">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3" name="Picture 1">
            <a:extLst>
              <a:ext uri="{FF2B5EF4-FFF2-40B4-BE49-F238E27FC236}">
                <a16:creationId xmlns:a16="http://schemas.microsoft.com/office/drawing/2014/main" id="{5E914772-F071-8472-FDB6-E0C032B85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260" r="-1" b="16228"/>
          <a:stretch>
            <a:fillRect/>
          </a:stretch>
        </p:blipFill>
        <p:spPr bwMode="auto">
          <a:xfrm>
            <a:off x="-1" y="10"/>
            <a:ext cx="12228129" cy="4666928"/>
          </a:xfrm>
          <a:prstGeom prst="rect">
            <a:avLst/>
          </a:prstGeom>
          <a:noFill/>
          <a:extLst>
            <a:ext uri="{909E8E84-426E-40DD-AFC4-6F175D3DCCD1}">
              <a14:hiddenFill xmlns:a14="http://schemas.microsoft.com/office/drawing/2010/main">
                <a:solidFill>
                  <a:srgbClr val="FFFFFF"/>
                </a:solidFill>
              </a14:hiddenFill>
            </a:ext>
          </a:extLst>
        </p:spPr>
      </p:pic>
      <p:grpSp>
        <p:nvGrpSpPr>
          <p:cNvPr id="3080" name="Group 3079">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3081" name="Freeform: Shape 3080">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3082" name="Freeform: Shape 3081">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3083" name="Freeform: Shape 3082">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3084" name="Freeform: Shape 3083">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5" name="Rectangle 3">
            <a:extLst>
              <a:ext uri="{FF2B5EF4-FFF2-40B4-BE49-F238E27FC236}">
                <a16:creationId xmlns:a16="http://schemas.microsoft.com/office/drawing/2014/main" id="{71B6E7EC-CF4B-133E-A60F-2E87EDC44C23}"/>
              </a:ext>
            </a:extLst>
          </p:cNvPr>
          <p:cNvSpPr>
            <a:spLocks noChangeArrowheads="1"/>
          </p:cNvSpPr>
          <p:nvPr/>
        </p:nvSpPr>
        <p:spPr bwMode="auto">
          <a:xfrm>
            <a:off x="-261575" y="4404182"/>
            <a:ext cx="5021782" cy="150993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ctr" fontAlgn="base">
              <a:lnSpc>
                <a:spcPct val="90000"/>
              </a:lnSpc>
              <a:spcBef>
                <a:spcPct val="0"/>
              </a:spcBef>
              <a:spcAft>
                <a:spcPts val="600"/>
              </a:spcAft>
              <a:buClrTx/>
              <a:buSzTx/>
              <a:tabLst/>
            </a:pPr>
            <a:r>
              <a:rPr kumimoji="0" lang="en-US" altLang="en-US" sz="4000" b="1" i="0" u="sng" strike="noStrike" cap="none" normalizeH="0" baseline="0" dirty="0">
                <a:ln>
                  <a:noFill/>
                </a:ln>
                <a:solidFill>
                  <a:srgbClr val="0C305C"/>
                </a:solidFill>
                <a:effectLst/>
                <a:latin typeface="Comic Sans MS"/>
                <a:ea typeface="+mj-ea"/>
                <a:cs typeface="+mj-cs"/>
              </a:rPr>
              <a:t>Harvest</a:t>
            </a:r>
          </a:p>
          <a:p>
            <a:pPr marL="0" marR="0" lvl="0" indent="0" algn="ctr" fontAlgn="base">
              <a:lnSpc>
                <a:spcPct val="90000"/>
              </a:lnSpc>
              <a:spcBef>
                <a:spcPct val="0"/>
              </a:spcBef>
              <a:spcAft>
                <a:spcPts val="600"/>
              </a:spcAft>
              <a:buClrTx/>
              <a:buSzTx/>
              <a:tabLst/>
            </a:pPr>
            <a:r>
              <a:rPr kumimoji="0" lang="en-US" altLang="en-US" sz="4000" b="1" i="0" u="sng" strike="noStrike" cap="none" normalizeH="0" baseline="0" dirty="0">
                <a:ln>
                  <a:noFill/>
                </a:ln>
                <a:solidFill>
                  <a:srgbClr val="0C305C"/>
                </a:solidFill>
                <a:effectLst/>
                <a:latin typeface="Comic Sans MS"/>
                <a:ea typeface="+mj-ea"/>
                <a:cs typeface="+mj-cs"/>
              </a:rPr>
              <a:t>Liturgy</a:t>
            </a:r>
            <a:endParaRPr kumimoji="0" lang="en-US" altLang="en-US" sz="4000" b="0" i="0" u="none" strike="noStrike" cap="none" normalizeH="0" baseline="0" dirty="0">
              <a:ln>
                <a:noFill/>
              </a:ln>
              <a:solidFill>
                <a:schemeClr val="tx2"/>
              </a:solidFill>
              <a:effectLst/>
              <a:latin typeface="+mj-lt"/>
              <a:ea typeface="+mj-ea"/>
              <a:cs typeface="+mj-cs"/>
            </a:endParaRPr>
          </a:p>
        </p:txBody>
      </p:sp>
      <p:sp>
        <p:nvSpPr>
          <p:cNvPr id="7" name="TextBox 6">
            <a:extLst>
              <a:ext uri="{FF2B5EF4-FFF2-40B4-BE49-F238E27FC236}">
                <a16:creationId xmlns:a16="http://schemas.microsoft.com/office/drawing/2014/main" id="{1A93C559-50B3-F9F1-DFEB-59EEA17A6114}"/>
              </a:ext>
            </a:extLst>
          </p:cNvPr>
          <p:cNvSpPr txBox="1"/>
          <p:nvPr/>
        </p:nvSpPr>
        <p:spPr>
          <a:xfrm>
            <a:off x="4181581" y="4029134"/>
            <a:ext cx="7763675" cy="2770800"/>
          </a:xfrm>
          <a:prstGeom prst="rect">
            <a:avLst/>
          </a:prstGeom>
        </p:spPr>
        <p:txBody>
          <a:bodyPr vert="horz" lIns="91440" tIns="45720" rIns="91440" bIns="45720" rtlCol="0" anchor="ctr">
            <a:normAutofit lnSpcReduction="10000"/>
          </a:bodyPr>
          <a:lstStyle/>
          <a:p>
            <a:pPr>
              <a:lnSpc>
                <a:spcPct val="90000"/>
              </a:lnSpc>
              <a:spcAft>
                <a:spcPts val="800"/>
              </a:spcAft>
            </a:pPr>
            <a:r>
              <a:rPr lang="en-US" sz="2000" dirty="0">
                <a:solidFill>
                  <a:srgbClr val="0C305C"/>
                </a:solidFill>
                <a:effectLst/>
                <a:latin typeface="Comic Sans MS" panose="030F0702030302020204" pitchFamily="66" charset="0"/>
              </a:rPr>
              <a:t>Our Mini Vinnies led our whole school Harvest Liturgy, with Brother Joseph from the Franciscan Friars joining us to celebrate with the children.</a:t>
            </a:r>
          </a:p>
          <a:p>
            <a:pPr>
              <a:lnSpc>
                <a:spcPct val="90000"/>
              </a:lnSpc>
              <a:spcAft>
                <a:spcPts val="800"/>
              </a:spcAft>
            </a:pPr>
            <a:r>
              <a:rPr lang="en-US" sz="2000" dirty="0">
                <a:solidFill>
                  <a:srgbClr val="0C305C"/>
                </a:solidFill>
                <a:effectLst/>
                <a:latin typeface="Comic Sans MS" panose="030F0702030302020204" pitchFamily="66" charset="0"/>
              </a:rPr>
              <a:t>Members of the SVP from our parish also attended and supported the children. Together, we gave thanks to God for the food and gifts we receive and reflected on the importance of sharing with and caring for others, especially those in need.</a:t>
            </a:r>
          </a:p>
          <a:p>
            <a:pPr>
              <a:lnSpc>
                <a:spcPct val="90000"/>
              </a:lnSpc>
              <a:spcAft>
                <a:spcPts val="800"/>
              </a:spcAft>
            </a:pPr>
            <a:r>
              <a:rPr lang="en-US" sz="2000" dirty="0">
                <a:solidFill>
                  <a:srgbClr val="0C305C"/>
                </a:solidFill>
                <a:effectLst/>
                <a:latin typeface="Comic Sans MS" panose="030F0702030302020204" pitchFamily="66" charset="0"/>
              </a:rPr>
              <a:t>As part of our Harvest celebration, we collect food items from our school community, which are then donated to St Patrick’s Mission in Bradford to support people in need.</a:t>
            </a:r>
          </a:p>
        </p:txBody>
      </p:sp>
      <p:sp>
        <p:nvSpPr>
          <p:cNvPr id="4" name="Rectangle 2">
            <a:extLst>
              <a:ext uri="{FF2B5EF4-FFF2-40B4-BE49-F238E27FC236}">
                <a16:creationId xmlns:a16="http://schemas.microsoft.com/office/drawing/2014/main" id="{EF74FDB1-71C9-FBAC-5982-D4087536D91E}"/>
              </a:ext>
            </a:extLst>
          </p:cNvPr>
          <p:cNvSpPr>
            <a:spLocks noChangeArrowheads="1"/>
          </p:cNvSpPr>
          <p:nvPr/>
        </p:nvSpPr>
        <p:spPr bwMode="auto">
          <a:xfrm>
            <a:off x="1207293"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824378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CD757-49F7-B003-E17A-E4DC8D7D047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199667-9A96-C439-FE48-1FF9711D9AC5}"/>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b="1" u="sng">
                <a:solidFill>
                  <a:srgbClr val="0C305C"/>
                </a:solidFill>
                <a:latin typeface="Comic Sans MS"/>
              </a:rPr>
              <a:t>Supporting Mary's Meals</a:t>
            </a:r>
            <a:endParaRPr lang="en-US" sz="5400"/>
          </a:p>
        </p:txBody>
      </p:sp>
      <p:pic>
        <p:nvPicPr>
          <p:cNvPr id="6" name="Picture 5">
            <a:extLst>
              <a:ext uri="{FF2B5EF4-FFF2-40B4-BE49-F238E27FC236}">
                <a16:creationId xmlns:a16="http://schemas.microsoft.com/office/drawing/2014/main" id="{16CAA91A-0083-E906-C39B-D78FABBD9CC7}"/>
              </a:ext>
            </a:extLst>
          </p:cNvPr>
          <p:cNvPicPr>
            <a:picLocks noChangeAspect="1"/>
          </p:cNvPicPr>
          <p:nvPr/>
        </p:nvPicPr>
        <p:blipFill>
          <a:blip r:embed="rId2"/>
          <a:srcRect l="3474" r="1"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187D9B5-5C92-CA37-EEB7-80630F622351}"/>
              </a:ext>
            </a:extLst>
          </p:cNvPr>
          <p:cNvSpPr txBox="1"/>
          <p:nvPr/>
        </p:nvSpPr>
        <p:spPr>
          <a:xfrm>
            <a:off x="5297762" y="2706624"/>
            <a:ext cx="6251110" cy="3483864"/>
          </a:xfrm>
          <a:prstGeom prst="rect">
            <a:avLst/>
          </a:prstGeom>
        </p:spPr>
        <p:txBody>
          <a:bodyPr vert="horz" lIns="91440" tIns="45720" rIns="91440" bIns="45720" rtlCol="0">
            <a:normAutofit lnSpcReduction="10000"/>
          </a:bodyPr>
          <a:lstStyle/>
          <a:p>
            <a:pPr>
              <a:lnSpc>
                <a:spcPct val="90000"/>
              </a:lnSpc>
              <a:spcAft>
                <a:spcPts val="800"/>
              </a:spcAft>
            </a:pPr>
            <a:r>
              <a:rPr lang="en-US" sz="2000" dirty="0">
                <a:solidFill>
                  <a:srgbClr val="0C305C"/>
                </a:solidFill>
                <a:effectLst/>
                <a:latin typeface="Comic Sans MS"/>
              </a:rPr>
              <a:t>As a school family, we supported Mary's Meals, a charity that provides meals to children living in some of the world's poorest communities.</a:t>
            </a:r>
          </a:p>
          <a:p>
            <a:pPr>
              <a:lnSpc>
                <a:spcPct val="90000"/>
              </a:lnSpc>
              <a:spcAft>
                <a:spcPts val="800"/>
              </a:spcAft>
            </a:pPr>
            <a:r>
              <a:rPr lang="en-US" sz="2000" dirty="0">
                <a:solidFill>
                  <a:srgbClr val="0C305C"/>
                </a:solidFill>
                <a:effectLst/>
                <a:latin typeface="Comic Sans MS"/>
              </a:rPr>
              <a:t>Our guest speaker, Vivien Drake, visited school and led an assembly, helping the children to understand how Mary's Meals supports children and the importance of food and education.</a:t>
            </a:r>
          </a:p>
          <a:p>
            <a:pPr>
              <a:lnSpc>
                <a:spcPct val="90000"/>
              </a:lnSpc>
              <a:spcAft>
                <a:spcPts val="800"/>
              </a:spcAft>
            </a:pPr>
            <a:r>
              <a:rPr lang="en-US" sz="2000" dirty="0">
                <a:solidFill>
                  <a:srgbClr val="0C305C"/>
                </a:solidFill>
                <a:effectLst/>
                <a:latin typeface="Comic Sans MS"/>
              </a:rPr>
              <a:t>The children then took collection boxes home to raise money for the charity. Our parish community also supported Mary's Meals by raising money, showing how our school and parish work together to care for others and put our faith into action.</a:t>
            </a:r>
          </a:p>
        </p:txBody>
      </p:sp>
    </p:spTree>
    <p:extLst>
      <p:ext uri="{BB962C8B-B14F-4D97-AF65-F5344CB8AC3E}">
        <p14:creationId xmlns:p14="http://schemas.microsoft.com/office/powerpoint/2010/main" val="2487910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F3D40-8DE0-07A2-01E7-EEC7D8509CAC}"/>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425F95C-4A32-7614-23C9-8C28A9828417}"/>
              </a:ext>
            </a:extLst>
          </p:cNvPr>
          <p:cNvPicPr>
            <a:picLocks noChangeAspect="1"/>
          </p:cNvPicPr>
          <p:nvPr/>
        </p:nvPicPr>
        <p:blipFill>
          <a:blip r:embed="rId2">
            <a:extLst>
              <a:ext uri="{28A0092B-C50C-407E-A947-70E740481C1C}">
                <a14:useLocalDpi xmlns:a14="http://schemas.microsoft.com/office/drawing/2010/main" val="0"/>
              </a:ext>
            </a:extLst>
          </a:blip>
          <a:srcRect l="822" r="2" b="2"/>
          <a:stretch>
            <a:fillRect/>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6" name="Picture 5">
            <a:extLst>
              <a:ext uri="{FF2B5EF4-FFF2-40B4-BE49-F238E27FC236}">
                <a16:creationId xmlns:a16="http://schemas.microsoft.com/office/drawing/2014/main" id="{A4E84618-11D5-B7C7-98F5-FDDE47E1D441}"/>
              </a:ext>
            </a:extLst>
          </p:cNvPr>
          <p:cNvPicPr>
            <a:picLocks noChangeAspect="1"/>
          </p:cNvPicPr>
          <p:nvPr/>
        </p:nvPicPr>
        <p:blipFill>
          <a:blip r:embed="rId3">
            <a:extLst>
              <a:ext uri="{28A0092B-C50C-407E-A947-70E740481C1C}">
                <a14:useLocalDpi xmlns:a14="http://schemas.microsoft.com/office/drawing/2010/main" val="0"/>
              </a:ext>
            </a:extLst>
          </a:blip>
          <a:srcRect r="-1" b="80"/>
          <a:stretch>
            <a:fillRect/>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3" name="Picture 2">
            <a:extLst>
              <a:ext uri="{FF2B5EF4-FFF2-40B4-BE49-F238E27FC236}">
                <a16:creationId xmlns:a16="http://schemas.microsoft.com/office/drawing/2014/main" id="{1C7D4605-2326-2B05-6ACC-053BE97F165E}"/>
              </a:ext>
            </a:extLst>
          </p:cNvPr>
          <p:cNvPicPr>
            <a:picLocks noChangeAspect="1"/>
          </p:cNvPicPr>
          <p:nvPr/>
        </p:nvPicPr>
        <p:blipFill>
          <a:blip r:embed="rId4"/>
          <a:srcRect t="6473" r="-1" b="-1"/>
          <a:stretch>
            <a:fillRect/>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itle 1">
            <a:extLst>
              <a:ext uri="{FF2B5EF4-FFF2-40B4-BE49-F238E27FC236}">
                <a16:creationId xmlns:a16="http://schemas.microsoft.com/office/drawing/2014/main" id="{E9FED72D-4673-D36D-5136-1040E9BA9ED5}"/>
              </a:ext>
            </a:extLst>
          </p:cNvPr>
          <p:cNvSpPr>
            <a:spLocks noGrp="1"/>
          </p:cNvSpPr>
          <p:nvPr>
            <p:ph type="title"/>
          </p:nvPr>
        </p:nvSpPr>
        <p:spPr>
          <a:xfrm>
            <a:off x="6419390" y="4954987"/>
            <a:ext cx="5505814" cy="1576910"/>
          </a:xfrm>
        </p:spPr>
        <p:txBody>
          <a:bodyPr vert="horz" lIns="91440" tIns="45720" rIns="91440" bIns="45720" rtlCol="0" anchor="b">
            <a:noAutofit/>
          </a:bodyPr>
          <a:lstStyle/>
          <a:p>
            <a:r>
              <a:rPr lang="en-US" sz="2800" kern="1200" dirty="0">
                <a:solidFill>
                  <a:srgbClr val="0C305C"/>
                </a:solidFill>
                <a:latin typeface="Comic Sans MS"/>
                <a:ea typeface="+mj-ea"/>
                <a:cs typeface="+mj-cs"/>
              </a:rPr>
              <a:t>Some of our events to support our mission….</a:t>
            </a:r>
            <a:br>
              <a:rPr lang="en-US" sz="2800" kern="1200" dirty="0">
                <a:solidFill>
                  <a:schemeClr val="tx1"/>
                </a:solidFill>
                <a:ea typeface="+mj-ea"/>
                <a:cs typeface="+mj-cs"/>
              </a:rPr>
            </a:br>
            <a:r>
              <a:rPr lang="en-US" sz="2800" kern="1200" dirty="0">
                <a:solidFill>
                  <a:srgbClr val="0C305C"/>
                </a:solidFill>
                <a:latin typeface="Comic Sans MS"/>
                <a:ea typeface="+mj-ea"/>
                <a:cs typeface="+mj-cs"/>
              </a:rPr>
              <a:t>Playing with our ‘</a:t>
            </a:r>
            <a:r>
              <a:rPr lang="en-US" sz="2800" kern="1200" dirty="0" err="1">
                <a:solidFill>
                  <a:srgbClr val="0C305C"/>
                </a:solidFill>
                <a:latin typeface="Comic Sans MS"/>
                <a:ea typeface="+mj-ea"/>
                <a:cs typeface="+mj-cs"/>
              </a:rPr>
              <a:t>grandfriends</a:t>
            </a:r>
            <a:r>
              <a:rPr lang="en-US" sz="2800" kern="1200" dirty="0">
                <a:solidFill>
                  <a:srgbClr val="0C305C"/>
                </a:solidFill>
                <a:latin typeface="Comic Sans MS"/>
                <a:ea typeface="+mj-ea"/>
                <a:cs typeface="+mj-cs"/>
              </a:rPr>
              <a:t>’, running a MacMillan Coffee Morning, collecting for Bradford Baby Bank</a:t>
            </a:r>
          </a:p>
        </p:txBody>
      </p:sp>
    </p:spTree>
    <p:extLst>
      <p:ext uri="{BB962C8B-B14F-4D97-AF65-F5344CB8AC3E}">
        <p14:creationId xmlns:p14="http://schemas.microsoft.com/office/powerpoint/2010/main" val="28113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CB624-56D8-26A1-FF03-5C6EB7EB043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76371D7-6733-4D74-8B73-248817D8A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FD0190-99E6-95A9-C35A-64EE499CA553}"/>
              </a:ext>
            </a:extLst>
          </p:cNvPr>
          <p:cNvSpPr>
            <a:spLocks noGrp="1"/>
          </p:cNvSpPr>
          <p:nvPr>
            <p:ph type="title"/>
          </p:nvPr>
        </p:nvSpPr>
        <p:spPr>
          <a:xfrm>
            <a:off x="640080" y="643467"/>
            <a:ext cx="3429000" cy="3569241"/>
          </a:xfrm>
        </p:spPr>
        <p:txBody>
          <a:bodyPr vert="horz" lIns="91440" tIns="45720" rIns="91440" bIns="45720" rtlCol="0" anchor="b">
            <a:noAutofit/>
          </a:bodyPr>
          <a:lstStyle/>
          <a:p>
            <a:r>
              <a:rPr lang="en-US" sz="3600" dirty="0">
                <a:solidFill>
                  <a:srgbClr val="0C305C"/>
                </a:solidFill>
                <a:latin typeface="Comic Sans MS"/>
              </a:rPr>
              <a:t>Supporting Inn Churches, St Patrick’s Mission, making cards for our local parish</a:t>
            </a:r>
            <a:endParaRPr lang="en-US" sz="3600" kern="1200" dirty="0">
              <a:solidFill>
                <a:schemeClr val="tx1"/>
              </a:solidFill>
            </a:endParaRPr>
          </a:p>
        </p:txBody>
      </p:sp>
      <p:pic>
        <p:nvPicPr>
          <p:cNvPr id="3" name="Picture 2">
            <a:extLst>
              <a:ext uri="{FF2B5EF4-FFF2-40B4-BE49-F238E27FC236}">
                <a16:creationId xmlns:a16="http://schemas.microsoft.com/office/drawing/2014/main" id="{00AA05BF-031E-FD8A-7FC8-77F99649F7C7}"/>
              </a:ext>
            </a:extLst>
          </p:cNvPr>
          <p:cNvPicPr>
            <a:picLocks noChangeAspect="1"/>
          </p:cNvPicPr>
          <p:nvPr/>
        </p:nvPicPr>
        <p:blipFill>
          <a:blip r:embed="rId2">
            <a:extLst>
              <a:ext uri="{28A0092B-C50C-407E-A947-70E740481C1C}">
                <a14:useLocalDpi xmlns:a14="http://schemas.microsoft.com/office/drawing/2010/main" val="0"/>
              </a:ext>
            </a:extLst>
          </a:blip>
          <a:srcRect l="9061" r="21425" b="-2"/>
          <a:stretch>
            <a:fillRect/>
          </a:stretch>
        </p:blipFill>
        <p:spPr>
          <a:xfrm>
            <a:off x="4688778" y="-6"/>
            <a:ext cx="3259105" cy="3094406"/>
          </a:xfrm>
          <a:custGeom>
            <a:avLst/>
            <a:gdLst/>
            <a:ahLst/>
            <a:cxnLst/>
            <a:rect l="l" t="t" r="r" b="b"/>
            <a:pathLst>
              <a:path w="3259105" h="3094406">
                <a:moveTo>
                  <a:pt x="11386" y="0"/>
                </a:moveTo>
                <a:lnTo>
                  <a:pt x="3241316" y="0"/>
                </a:lnTo>
                <a:lnTo>
                  <a:pt x="3237494" y="140685"/>
                </a:lnTo>
                <a:cubicBezTo>
                  <a:pt x="3238096" y="312748"/>
                  <a:pt x="3251393" y="484543"/>
                  <a:pt x="3249125" y="655694"/>
                </a:cubicBezTo>
                <a:cubicBezTo>
                  <a:pt x="3247916" y="750937"/>
                  <a:pt x="3225234" y="845926"/>
                  <a:pt x="3229467" y="941423"/>
                </a:cubicBezTo>
                <a:cubicBezTo>
                  <a:pt x="3241867" y="1230835"/>
                  <a:pt x="3237785" y="1520374"/>
                  <a:pt x="3253965" y="1809659"/>
                </a:cubicBezTo>
                <a:cubicBezTo>
                  <a:pt x="3264430" y="1950656"/>
                  <a:pt x="3258909" y="2092163"/>
                  <a:pt x="3237482" y="2232284"/>
                </a:cubicBezTo>
                <a:cubicBezTo>
                  <a:pt x="3219637" y="2337305"/>
                  <a:pt x="3230677" y="2443216"/>
                  <a:pt x="3238238" y="2548745"/>
                </a:cubicBezTo>
                <a:cubicBezTo>
                  <a:pt x="3247462" y="2676497"/>
                  <a:pt x="3252453" y="2804124"/>
                  <a:pt x="3237330" y="2932130"/>
                </a:cubicBezTo>
                <a:cubicBezTo>
                  <a:pt x="3234609" y="2954893"/>
                  <a:pt x="3233201" y="2977688"/>
                  <a:pt x="3232714" y="3000503"/>
                </a:cubicBezTo>
                <a:lnTo>
                  <a:pt x="3233615" y="3068153"/>
                </a:lnTo>
                <a:lnTo>
                  <a:pt x="3188413" y="3064932"/>
                </a:lnTo>
                <a:cubicBezTo>
                  <a:pt x="3039240" y="3057221"/>
                  <a:pt x="2889775" y="3057530"/>
                  <a:pt x="2740627" y="3065836"/>
                </a:cubicBezTo>
                <a:cubicBezTo>
                  <a:pt x="2641415" y="3072036"/>
                  <a:pt x="2543982" y="3095285"/>
                  <a:pt x="2443754" y="3094381"/>
                </a:cubicBezTo>
                <a:cubicBezTo>
                  <a:pt x="2190453" y="3091669"/>
                  <a:pt x="1936390" y="3075782"/>
                  <a:pt x="1682327" y="3078752"/>
                </a:cubicBezTo>
                <a:cubicBezTo>
                  <a:pt x="1674197" y="3078882"/>
                  <a:pt x="1666067" y="3076944"/>
                  <a:pt x="1657937" y="3076944"/>
                </a:cubicBezTo>
                <a:cubicBezTo>
                  <a:pt x="1524046" y="3071390"/>
                  <a:pt x="1390155" y="3066482"/>
                  <a:pt x="1256136" y="3078623"/>
                </a:cubicBezTo>
                <a:cubicBezTo>
                  <a:pt x="1168104" y="3086502"/>
                  <a:pt x="1080452" y="3095932"/>
                  <a:pt x="991530" y="3090248"/>
                </a:cubicBezTo>
                <a:cubicBezTo>
                  <a:pt x="867801" y="3082369"/>
                  <a:pt x="744072" y="3076686"/>
                  <a:pt x="620090" y="3080948"/>
                </a:cubicBezTo>
                <a:cubicBezTo>
                  <a:pt x="570293" y="3082369"/>
                  <a:pt x="520497" y="3080948"/>
                  <a:pt x="470828" y="3080948"/>
                </a:cubicBezTo>
                <a:lnTo>
                  <a:pt x="469939" y="3081207"/>
                </a:lnTo>
                <a:cubicBezTo>
                  <a:pt x="437418" y="3081207"/>
                  <a:pt x="404898" y="3081982"/>
                  <a:pt x="372378" y="3081207"/>
                </a:cubicBezTo>
                <a:cubicBezTo>
                  <a:pt x="311022" y="3079786"/>
                  <a:pt x="249634" y="3076944"/>
                  <a:pt x="188230" y="3075879"/>
                </a:cubicBezTo>
                <a:lnTo>
                  <a:pt x="19434" y="3080760"/>
                </a:lnTo>
                <a:lnTo>
                  <a:pt x="23335" y="2940210"/>
                </a:lnTo>
                <a:cubicBezTo>
                  <a:pt x="23652" y="2892334"/>
                  <a:pt x="22808" y="2844419"/>
                  <a:pt x="20355" y="2796447"/>
                </a:cubicBezTo>
                <a:cubicBezTo>
                  <a:pt x="13984" y="2674257"/>
                  <a:pt x="1879" y="2552193"/>
                  <a:pt x="9780" y="2429876"/>
                </a:cubicBezTo>
                <a:cubicBezTo>
                  <a:pt x="16112" y="2301583"/>
                  <a:pt x="14277" y="2173022"/>
                  <a:pt x="4301" y="2044958"/>
                </a:cubicBezTo>
                <a:cubicBezTo>
                  <a:pt x="-1433" y="1980958"/>
                  <a:pt x="-1433" y="1916563"/>
                  <a:pt x="4301" y="1852563"/>
                </a:cubicBezTo>
                <a:cubicBezTo>
                  <a:pt x="20584" y="1696404"/>
                  <a:pt x="24839" y="1539213"/>
                  <a:pt x="17042" y="1382404"/>
                </a:cubicBezTo>
                <a:cubicBezTo>
                  <a:pt x="12582" y="1264291"/>
                  <a:pt x="4810" y="1146306"/>
                  <a:pt x="10288" y="1027939"/>
                </a:cubicBezTo>
                <a:cubicBezTo>
                  <a:pt x="16786" y="889439"/>
                  <a:pt x="21756" y="750813"/>
                  <a:pt x="15386" y="612313"/>
                </a:cubicBezTo>
                <a:cubicBezTo>
                  <a:pt x="8683" y="463705"/>
                  <a:pt x="9868" y="314846"/>
                  <a:pt x="18952" y="166364"/>
                </a:cubicBezTo>
                <a:close/>
              </a:path>
            </a:pathLst>
          </a:custGeom>
        </p:spPr>
      </p:pic>
      <p:pic>
        <p:nvPicPr>
          <p:cNvPr id="5" name="Picture 4">
            <a:extLst>
              <a:ext uri="{FF2B5EF4-FFF2-40B4-BE49-F238E27FC236}">
                <a16:creationId xmlns:a16="http://schemas.microsoft.com/office/drawing/2014/main" id="{68037030-86A3-336D-98F0-C9BF675CE0BA}"/>
              </a:ext>
            </a:extLst>
          </p:cNvPr>
          <p:cNvPicPr>
            <a:picLocks noChangeAspect="1"/>
          </p:cNvPicPr>
          <p:nvPr/>
        </p:nvPicPr>
        <p:blipFill rotWithShape="1">
          <a:blip r:embed="rId3">
            <a:extLst>
              <a:ext uri="{28A0092B-C50C-407E-A947-70E740481C1C}">
                <a14:useLocalDpi xmlns:a14="http://schemas.microsoft.com/office/drawing/2010/main" val="0"/>
              </a:ext>
            </a:extLst>
          </a:blip>
          <a:srcRect r="33888" b="-3"/>
          <a:stretch>
            <a:fillRect/>
          </a:stretch>
        </p:blipFill>
        <p:spPr bwMode="auto">
          <a:xfrm>
            <a:off x="4683193" y="3258423"/>
            <a:ext cx="3259855" cy="3599585"/>
          </a:xfrm>
          <a:custGeom>
            <a:avLst/>
            <a:gdLst/>
            <a:ahLst/>
            <a:cxnLst/>
            <a:rect l="l" t="t" r="r" b="b"/>
            <a:pathLst>
              <a:path w="3259855" h="3599585">
                <a:moveTo>
                  <a:pt x="954022" y="498"/>
                </a:moveTo>
                <a:cubicBezTo>
                  <a:pt x="1119756" y="-3044"/>
                  <a:pt x="1286080" y="13085"/>
                  <a:pt x="1451761" y="24419"/>
                </a:cubicBezTo>
                <a:cubicBezTo>
                  <a:pt x="1625133" y="36367"/>
                  <a:pt x="1799027" y="38046"/>
                  <a:pt x="1972590" y="29457"/>
                </a:cubicBezTo>
                <a:cubicBezTo>
                  <a:pt x="2098351" y="23256"/>
                  <a:pt x="2223604" y="9049"/>
                  <a:pt x="2349873" y="12278"/>
                </a:cubicBezTo>
                <a:cubicBezTo>
                  <a:pt x="2532672" y="16928"/>
                  <a:pt x="2715343" y="23773"/>
                  <a:pt x="2898396" y="19124"/>
                </a:cubicBezTo>
                <a:cubicBezTo>
                  <a:pt x="2963040" y="17526"/>
                  <a:pt x="3027701" y="14038"/>
                  <a:pt x="3092353" y="11720"/>
                </a:cubicBezTo>
                <a:lnTo>
                  <a:pt x="3250836" y="11402"/>
                </a:lnTo>
                <a:lnTo>
                  <a:pt x="3254106" y="90752"/>
                </a:lnTo>
                <a:cubicBezTo>
                  <a:pt x="3254106" y="138488"/>
                  <a:pt x="3252140" y="186224"/>
                  <a:pt x="3248209" y="233871"/>
                </a:cubicBezTo>
                <a:cubicBezTo>
                  <a:pt x="3240316" y="320987"/>
                  <a:pt x="3242191" y="408521"/>
                  <a:pt x="3253804" y="495345"/>
                </a:cubicBezTo>
                <a:cubicBezTo>
                  <a:pt x="3266506" y="596937"/>
                  <a:pt x="3256677" y="698530"/>
                  <a:pt x="3247452" y="800123"/>
                </a:cubicBezTo>
                <a:cubicBezTo>
                  <a:pt x="3230970" y="978926"/>
                  <a:pt x="3238380" y="1157601"/>
                  <a:pt x="3250477" y="1336023"/>
                </a:cubicBezTo>
                <a:cubicBezTo>
                  <a:pt x="3258220" y="1458862"/>
                  <a:pt x="3253970" y="1582030"/>
                  <a:pt x="3237775" y="1704297"/>
                </a:cubicBezTo>
                <a:cubicBezTo>
                  <a:pt x="3234901" y="1728615"/>
                  <a:pt x="3233729" y="1752966"/>
                  <a:pt x="3233143" y="1777332"/>
                </a:cubicBezTo>
                <a:lnTo>
                  <a:pt x="3232811" y="1799145"/>
                </a:lnTo>
                <a:lnTo>
                  <a:pt x="3228576" y="1842531"/>
                </a:lnTo>
                <a:lnTo>
                  <a:pt x="3232166" y="1914850"/>
                </a:lnTo>
                <a:lnTo>
                  <a:pt x="3231789" y="1922451"/>
                </a:lnTo>
                <a:lnTo>
                  <a:pt x="3237441" y="1980367"/>
                </a:lnTo>
                <a:lnTo>
                  <a:pt x="3249248" y="2182039"/>
                </a:lnTo>
                <a:cubicBezTo>
                  <a:pt x="3250586" y="2269847"/>
                  <a:pt x="3248126" y="2357696"/>
                  <a:pt x="3241858" y="2445415"/>
                </a:cubicBezTo>
                <a:cubicBezTo>
                  <a:pt x="3232633" y="2606947"/>
                  <a:pt x="3242160" y="2768225"/>
                  <a:pt x="3253351" y="2929631"/>
                </a:cubicBezTo>
                <a:cubicBezTo>
                  <a:pt x="3266657" y="3121514"/>
                  <a:pt x="3245487" y="3313270"/>
                  <a:pt x="3242311" y="3505152"/>
                </a:cubicBezTo>
                <a:cubicBezTo>
                  <a:pt x="3242008" y="3522360"/>
                  <a:pt x="3243142" y="3539599"/>
                  <a:pt x="3244541" y="3556838"/>
                </a:cubicBezTo>
                <a:lnTo>
                  <a:pt x="3247700" y="3599585"/>
                </a:lnTo>
                <a:lnTo>
                  <a:pt x="15795" y="3599585"/>
                </a:lnTo>
                <a:lnTo>
                  <a:pt x="11716" y="3325801"/>
                </a:lnTo>
                <a:cubicBezTo>
                  <a:pt x="9693" y="3229953"/>
                  <a:pt x="8801" y="3134170"/>
                  <a:pt x="14216" y="3038609"/>
                </a:cubicBezTo>
                <a:cubicBezTo>
                  <a:pt x="20970" y="2919986"/>
                  <a:pt x="19695" y="2799963"/>
                  <a:pt x="14981" y="2681849"/>
                </a:cubicBezTo>
                <a:cubicBezTo>
                  <a:pt x="10266" y="2563738"/>
                  <a:pt x="3896" y="2445497"/>
                  <a:pt x="14981" y="2327384"/>
                </a:cubicBezTo>
                <a:cubicBezTo>
                  <a:pt x="23136" y="2224777"/>
                  <a:pt x="25047" y="2121762"/>
                  <a:pt x="20714" y="2018915"/>
                </a:cubicBezTo>
                <a:cubicBezTo>
                  <a:pt x="15745" y="1839643"/>
                  <a:pt x="6063" y="1660244"/>
                  <a:pt x="16637" y="1480971"/>
                </a:cubicBezTo>
                <a:cubicBezTo>
                  <a:pt x="32819" y="1209834"/>
                  <a:pt x="23136" y="938951"/>
                  <a:pt x="10394" y="668069"/>
                </a:cubicBezTo>
                <a:cubicBezTo>
                  <a:pt x="1475" y="482681"/>
                  <a:pt x="-5915" y="297422"/>
                  <a:pt x="6827" y="112034"/>
                </a:cubicBezTo>
                <a:lnTo>
                  <a:pt x="12538" y="21615"/>
                </a:lnTo>
                <a:lnTo>
                  <a:pt x="13383" y="21707"/>
                </a:lnTo>
                <a:cubicBezTo>
                  <a:pt x="79680" y="11270"/>
                  <a:pt x="146855" y="7847"/>
                  <a:pt x="213839" y="11503"/>
                </a:cubicBezTo>
                <a:cubicBezTo>
                  <a:pt x="405275" y="17315"/>
                  <a:pt x="595695" y="34236"/>
                  <a:pt x="788529" y="11503"/>
                </a:cubicBezTo>
                <a:cubicBezTo>
                  <a:pt x="843598" y="5045"/>
                  <a:pt x="898777" y="1679"/>
                  <a:pt x="954022" y="498"/>
                </a:cubicBezTo>
                <a:close/>
              </a:path>
            </a:pathLst>
          </a:custGeom>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32B9A8FE-8D3E-F0FE-3C58-195034BABD7A}"/>
              </a:ext>
            </a:extLst>
          </p:cNvPr>
          <p:cNvPicPr>
            <a:picLocks noChangeAspect="1"/>
          </p:cNvPicPr>
          <p:nvPr/>
        </p:nvPicPr>
        <p:blipFill>
          <a:blip r:embed="rId4">
            <a:extLst>
              <a:ext uri="{28A0092B-C50C-407E-A947-70E740481C1C}">
                <a14:useLocalDpi xmlns:a14="http://schemas.microsoft.com/office/drawing/2010/main" val="0"/>
              </a:ext>
            </a:extLst>
          </a:blip>
          <a:srcRect t="29127" r="-1" b="7513"/>
          <a:stretch>
            <a:fillRect/>
          </a:stretch>
        </p:blipFill>
        <p:spPr>
          <a:xfrm>
            <a:off x="8153017" y="-7"/>
            <a:ext cx="4038983" cy="4195184"/>
          </a:xfrm>
          <a:custGeom>
            <a:avLst/>
            <a:gdLst/>
            <a:ahLst/>
            <a:cxnLst/>
            <a:rect l="l" t="t" r="r" b="b"/>
            <a:pathLst>
              <a:path w="4038983" h="4195184">
                <a:moveTo>
                  <a:pt x="25292" y="0"/>
                </a:moveTo>
                <a:lnTo>
                  <a:pt x="4038983" y="0"/>
                </a:lnTo>
                <a:lnTo>
                  <a:pt x="4038983" y="4173249"/>
                </a:lnTo>
                <a:lnTo>
                  <a:pt x="3931557" y="4161775"/>
                </a:lnTo>
                <a:cubicBezTo>
                  <a:pt x="3887047" y="4159904"/>
                  <a:pt x="3842427" y="4160901"/>
                  <a:pt x="3797950" y="4164774"/>
                </a:cubicBezTo>
                <a:cubicBezTo>
                  <a:pt x="3568711" y="4179842"/>
                  <a:pt x="3339218" y="4173041"/>
                  <a:pt x="3109979" y="4176375"/>
                </a:cubicBezTo>
                <a:cubicBezTo>
                  <a:pt x="2803311" y="4180909"/>
                  <a:pt x="2496897" y="4169308"/>
                  <a:pt x="2190356" y="4168242"/>
                </a:cubicBezTo>
                <a:cubicBezTo>
                  <a:pt x="2127525" y="4167975"/>
                  <a:pt x="2064439" y="4171442"/>
                  <a:pt x="2001862" y="4176775"/>
                </a:cubicBezTo>
                <a:cubicBezTo>
                  <a:pt x="1915168" y="4183976"/>
                  <a:pt x="1829615" y="4174908"/>
                  <a:pt x="1743683" y="4166375"/>
                </a:cubicBezTo>
                <a:cubicBezTo>
                  <a:pt x="1640105" y="4156108"/>
                  <a:pt x="1536783" y="4165175"/>
                  <a:pt x="1433841" y="4177042"/>
                </a:cubicBezTo>
                <a:cubicBezTo>
                  <a:pt x="1257114" y="4197030"/>
                  <a:pt x="1079054" y="4200510"/>
                  <a:pt x="901742" y="4187442"/>
                </a:cubicBezTo>
                <a:cubicBezTo>
                  <a:pt x="705885" y="4173442"/>
                  <a:pt x="510157" y="4175976"/>
                  <a:pt x="314300" y="4177042"/>
                </a:cubicBezTo>
                <a:lnTo>
                  <a:pt x="22883" y="4176257"/>
                </a:lnTo>
                <a:lnTo>
                  <a:pt x="15491" y="4122289"/>
                </a:lnTo>
                <a:cubicBezTo>
                  <a:pt x="3576" y="4042652"/>
                  <a:pt x="-1474" y="3962394"/>
                  <a:pt x="370" y="3882149"/>
                </a:cubicBezTo>
                <a:cubicBezTo>
                  <a:pt x="219" y="3686075"/>
                  <a:pt x="10652" y="3490382"/>
                  <a:pt x="29555" y="3294816"/>
                </a:cubicBezTo>
                <a:cubicBezTo>
                  <a:pt x="34137" y="3222826"/>
                  <a:pt x="32065" y="3150656"/>
                  <a:pt x="23355" y="3078932"/>
                </a:cubicBezTo>
                <a:cubicBezTo>
                  <a:pt x="14645" y="2997950"/>
                  <a:pt x="17685" y="2916371"/>
                  <a:pt x="32428" y="2835999"/>
                </a:cubicBezTo>
                <a:cubicBezTo>
                  <a:pt x="51027" y="2740756"/>
                  <a:pt x="42710" y="2645512"/>
                  <a:pt x="35906" y="2550269"/>
                </a:cubicBezTo>
                <a:cubicBezTo>
                  <a:pt x="17306" y="2288796"/>
                  <a:pt x="-5377" y="2027322"/>
                  <a:pt x="9746" y="1764959"/>
                </a:cubicBezTo>
                <a:cubicBezTo>
                  <a:pt x="12922" y="1708956"/>
                  <a:pt x="26832" y="1654350"/>
                  <a:pt x="32580" y="1598729"/>
                </a:cubicBezTo>
                <a:cubicBezTo>
                  <a:pt x="49365" y="1437069"/>
                  <a:pt x="29705" y="1276045"/>
                  <a:pt x="21691" y="1114767"/>
                </a:cubicBezTo>
                <a:cubicBezTo>
                  <a:pt x="10169" y="936281"/>
                  <a:pt x="12497" y="757351"/>
                  <a:pt x="28647" y="579120"/>
                </a:cubicBezTo>
                <a:cubicBezTo>
                  <a:pt x="38779" y="482353"/>
                  <a:pt x="42219" y="385459"/>
                  <a:pt x="40971" y="288533"/>
                </a:cubicBezTo>
                <a:close/>
              </a:path>
            </a:pathLst>
          </a:custGeom>
        </p:spPr>
      </p:pic>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4409267"/>
            <a:ext cx="3383280" cy="18288"/>
          </a:xfrm>
          <a:custGeom>
            <a:avLst/>
            <a:gdLst>
              <a:gd name="csX0" fmla="*/ 0 w 3383280"/>
              <a:gd name="csY0" fmla="*/ 0 h 18288"/>
              <a:gd name="csX1" fmla="*/ 676656 w 3383280"/>
              <a:gd name="csY1" fmla="*/ 0 h 18288"/>
              <a:gd name="csX2" fmla="*/ 1319479 w 3383280"/>
              <a:gd name="csY2" fmla="*/ 0 h 18288"/>
              <a:gd name="csX3" fmla="*/ 1962302 w 3383280"/>
              <a:gd name="csY3" fmla="*/ 0 h 18288"/>
              <a:gd name="csX4" fmla="*/ 2706624 w 3383280"/>
              <a:gd name="csY4" fmla="*/ 0 h 18288"/>
              <a:gd name="csX5" fmla="*/ 3383280 w 3383280"/>
              <a:gd name="csY5" fmla="*/ 0 h 18288"/>
              <a:gd name="csX6" fmla="*/ 3383280 w 3383280"/>
              <a:gd name="csY6" fmla="*/ 18288 h 18288"/>
              <a:gd name="csX7" fmla="*/ 2706624 w 3383280"/>
              <a:gd name="csY7" fmla="*/ 18288 h 18288"/>
              <a:gd name="csX8" fmla="*/ 2131466 w 3383280"/>
              <a:gd name="csY8" fmla="*/ 18288 h 18288"/>
              <a:gd name="csX9" fmla="*/ 1488643 w 3383280"/>
              <a:gd name="csY9" fmla="*/ 18288 h 18288"/>
              <a:gd name="csX10" fmla="*/ 845820 w 3383280"/>
              <a:gd name="csY10" fmla="*/ 18288 h 18288"/>
              <a:gd name="csX11" fmla="*/ 0 w 3383280"/>
              <a:gd name="csY11" fmla="*/ 18288 h 18288"/>
              <a:gd name="csX12" fmla="*/ 0 w 338328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383280" h="18288" fill="none" extrusionOk="0">
                <a:moveTo>
                  <a:pt x="0" y="0"/>
                </a:moveTo>
                <a:cubicBezTo>
                  <a:pt x="237173" y="2829"/>
                  <a:pt x="403433" y="9167"/>
                  <a:pt x="676656" y="0"/>
                </a:cubicBezTo>
                <a:cubicBezTo>
                  <a:pt x="949879" y="-9167"/>
                  <a:pt x="1103389" y="-19890"/>
                  <a:pt x="1319479" y="0"/>
                </a:cubicBezTo>
                <a:cubicBezTo>
                  <a:pt x="1535569" y="19890"/>
                  <a:pt x="1682672" y="-17352"/>
                  <a:pt x="1962302" y="0"/>
                </a:cubicBezTo>
                <a:cubicBezTo>
                  <a:pt x="2241932" y="17352"/>
                  <a:pt x="2522200" y="-30059"/>
                  <a:pt x="2706624" y="0"/>
                </a:cubicBezTo>
                <a:cubicBezTo>
                  <a:pt x="2891048" y="30059"/>
                  <a:pt x="3045365" y="-14656"/>
                  <a:pt x="3383280" y="0"/>
                </a:cubicBezTo>
                <a:cubicBezTo>
                  <a:pt x="3382846" y="7551"/>
                  <a:pt x="3382813" y="9822"/>
                  <a:pt x="3383280" y="18288"/>
                </a:cubicBezTo>
                <a:cubicBezTo>
                  <a:pt x="3053377" y="3328"/>
                  <a:pt x="2851947" y="-13486"/>
                  <a:pt x="2706624" y="18288"/>
                </a:cubicBezTo>
                <a:cubicBezTo>
                  <a:pt x="2561301" y="50062"/>
                  <a:pt x="2276448" y="-4069"/>
                  <a:pt x="2131466" y="18288"/>
                </a:cubicBezTo>
                <a:cubicBezTo>
                  <a:pt x="1986484" y="40645"/>
                  <a:pt x="1793482" y="35971"/>
                  <a:pt x="1488643" y="18288"/>
                </a:cubicBezTo>
                <a:cubicBezTo>
                  <a:pt x="1183804" y="605"/>
                  <a:pt x="1165655" y="13056"/>
                  <a:pt x="845820" y="18288"/>
                </a:cubicBezTo>
                <a:cubicBezTo>
                  <a:pt x="525985" y="23520"/>
                  <a:pt x="359281" y="20906"/>
                  <a:pt x="0" y="18288"/>
                </a:cubicBezTo>
                <a:cubicBezTo>
                  <a:pt x="60" y="11696"/>
                  <a:pt x="66" y="3758"/>
                  <a:pt x="0" y="0"/>
                </a:cubicBezTo>
                <a:close/>
              </a:path>
              <a:path w="3383280" h="18288" stroke="0" extrusionOk="0">
                <a:moveTo>
                  <a:pt x="0" y="0"/>
                </a:moveTo>
                <a:cubicBezTo>
                  <a:pt x="268344" y="9609"/>
                  <a:pt x="438266" y="25094"/>
                  <a:pt x="608990" y="0"/>
                </a:cubicBezTo>
                <a:cubicBezTo>
                  <a:pt x="779714" y="-25094"/>
                  <a:pt x="1051156" y="12077"/>
                  <a:pt x="1353312" y="0"/>
                </a:cubicBezTo>
                <a:cubicBezTo>
                  <a:pt x="1655468" y="-12077"/>
                  <a:pt x="1744944" y="15185"/>
                  <a:pt x="1928470" y="0"/>
                </a:cubicBezTo>
                <a:cubicBezTo>
                  <a:pt x="2111996" y="-15185"/>
                  <a:pt x="2262421" y="-9753"/>
                  <a:pt x="2503627" y="0"/>
                </a:cubicBezTo>
                <a:cubicBezTo>
                  <a:pt x="2744833" y="9753"/>
                  <a:pt x="3026048" y="-23784"/>
                  <a:pt x="3383280" y="0"/>
                </a:cubicBezTo>
                <a:cubicBezTo>
                  <a:pt x="3383198" y="4406"/>
                  <a:pt x="3383191" y="9982"/>
                  <a:pt x="3383280" y="18288"/>
                </a:cubicBezTo>
                <a:cubicBezTo>
                  <a:pt x="3162586" y="20850"/>
                  <a:pt x="2901132" y="28452"/>
                  <a:pt x="2740457" y="18288"/>
                </a:cubicBezTo>
                <a:cubicBezTo>
                  <a:pt x="2579782" y="8124"/>
                  <a:pt x="2388638" y="-13238"/>
                  <a:pt x="2097634" y="18288"/>
                </a:cubicBezTo>
                <a:cubicBezTo>
                  <a:pt x="1806630" y="49814"/>
                  <a:pt x="1687248" y="-8161"/>
                  <a:pt x="1454810" y="18288"/>
                </a:cubicBezTo>
                <a:cubicBezTo>
                  <a:pt x="1222372" y="44737"/>
                  <a:pt x="872924" y="37554"/>
                  <a:pt x="710489" y="18288"/>
                </a:cubicBezTo>
                <a:cubicBezTo>
                  <a:pt x="548054" y="-978"/>
                  <a:pt x="151263" y="49891"/>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5AC4428-37C0-BD4A-878B-A2A5938551B4}"/>
              </a:ext>
            </a:extLst>
          </p:cNvPr>
          <p:cNvPicPr>
            <a:picLocks noChangeAspect="1"/>
          </p:cNvPicPr>
          <p:nvPr/>
        </p:nvPicPr>
        <p:blipFill>
          <a:blip r:embed="rId5">
            <a:extLst>
              <a:ext uri="{28A0092B-C50C-407E-A947-70E740481C1C}">
                <a14:useLocalDpi xmlns:a14="http://schemas.microsoft.com/office/drawing/2010/main" val="0"/>
              </a:ext>
            </a:extLst>
          </a:blip>
          <a:srcRect t="2430" r="4" b="4"/>
          <a:stretch>
            <a:fillRect/>
          </a:stretch>
        </p:blipFill>
        <p:spPr>
          <a:xfrm>
            <a:off x="8171361" y="4366936"/>
            <a:ext cx="4020639" cy="2491073"/>
          </a:xfrm>
          <a:custGeom>
            <a:avLst/>
            <a:gdLst/>
            <a:ahLst/>
            <a:cxnLst/>
            <a:rect l="l" t="t" r="r" b="b"/>
            <a:pathLst>
              <a:path w="4020639" h="2491073">
                <a:moveTo>
                  <a:pt x="2387172" y="4"/>
                </a:moveTo>
                <a:cubicBezTo>
                  <a:pt x="2431588" y="-79"/>
                  <a:pt x="2476014" y="1187"/>
                  <a:pt x="2520440" y="4521"/>
                </a:cubicBezTo>
                <a:cubicBezTo>
                  <a:pt x="2670017" y="18188"/>
                  <a:pt x="2820292" y="21522"/>
                  <a:pt x="2970288" y="14521"/>
                </a:cubicBezTo>
                <a:cubicBezTo>
                  <a:pt x="3090823" y="5814"/>
                  <a:pt x="3211725" y="4294"/>
                  <a:pt x="3332425" y="9988"/>
                </a:cubicBezTo>
                <a:cubicBezTo>
                  <a:pt x="3444887" y="16788"/>
                  <a:pt x="3557349" y="23721"/>
                  <a:pt x="3670191" y="19722"/>
                </a:cubicBezTo>
                <a:cubicBezTo>
                  <a:pt x="3715125" y="18121"/>
                  <a:pt x="3759424" y="16121"/>
                  <a:pt x="3803977" y="13454"/>
                </a:cubicBezTo>
                <a:cubicBezTo>
                  <a:pt x="3844957" y="9821"/>
                  <a:pt x="3886048" y="8104"/>
                  <a:pt x="3927130" y="8304"/>
                </a:cubicBezTo>
                <a:lnTo>
                  <a:pt x="4020639" y="13128"/>
                </a:lnTo>
                <a:lnTo>
                  <a:pt x="4020639" y="2491073"/>
                </a:lnTo>
                <a:lnTo>
                  <a:pt x="6804" y="2491073"/>
                </a:lnTo>
                <a:lnTo>
                  <a:pt x="20473" y="2308286"/>
                </a:lnTo>
                <a:cubicBezTo>
                  <a:pt x="23924" y="2245403"/>
                  <a:pt x="26128" y="2182489"/>
                  <a:pt x="27088" y="2119545"/>
                </a:cubicBezTo>
                <a:cubicBezTo>
                  <a:pt x="30263" y="1875850"/>
                  <a:pt x="38884" y="1631647"/>
                  <a:pt x="11966" y="1388714"/>
                </a:cubicBezTo>
                <a:cubicBezTo>
                  <a:pt x="-6330" y="1224134"/>
                  <a:pt x="928" y="1060316"/>
                  <a:pt x="4255" y="895864"/>
                </a:cubicBezTo>
                <a:cubicBezTo>
                  <a:pt x="8035" y="711091"/>
                  <a:pt x="6221" y="526193"/>
                  <a:pt x="6221" y="341421"/>
                </a:cubicBezTo>
                <a:cubicBezTo>
                  <a:pt x="5918" y="261036"/>
                  <a:pt x="11060" y="181159"/>
                  <a:pt x="19830" y="101154"/>
                </a:cubicBezTo>
                <a:cubicBezTo>
                  <a:pt x="22968" y="72137"/>
                  <a:pt x="24376" y="43159"/>
                  <a:pt x="24410" y="14230"/>
                </a:cubicBezTo>
                <a:lnTo>
                  <a:pt x="24352" y="12883"/>
                </a:lnTo>
                <a:lnTo>
                  <a:pt x="156331" y="7988"/>
                </a:lnTo>
                <a:cubicBezTo>
                  <a:pt x="300221" y="-159"/>
                  <a:pt x="444492" y="3228"/>
                  <a:pt x="587900" y="18121"/>
                </a:cubicBezTo>
                <a:cubicBezTo>
                  <a:pt x="689357" y="25975"/>
                  <a:pt x="791270" y="24722"/>
                  <a:pt x="892537" y="14388"/>
                </a:cubicBezTo>
                <a:cubicBezTo>
                  <a:pt x="1078365" y="-1747"/>
                  <a:pt x="1263813" y="11188"/>
                  <a:pt x="1449261" y="22122"/>
                </a:cubicBezTo>
                <a:cubicBezTo>
                  <a:pt x="1628870" y="32788"/>
                  <a:pt x="1808352" y="24921"/>
                  <a:pt x="1987961" y="17855"/>
                </a:cubicBezTo>
                <a:cubicBezTo>
                  <a:pt x="2120763" y="12655"/>
                  <a:pt x="2253923" y="254"/>
                  <a:pt x="2387172" y="4"/>
                </a:cubicBezTo>
                <a:close/>
              </a:path>
            </a:pathLst>
          </a:custGeom>
        </p:spPr>
      </p:pic>
    </p:spTree>
    <p:extLst>
      <p:ext uri="{BB962C8B-B14F-4D97-AF65-F5344CB8AC3E}">
        <p14:creationId xmlns:p14="http://schemas.microsoft.com/office/powerpoint/2010/main" val="307789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C3491-A8FF-0B45-CDF5-933F58075A4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B0948-1E8D-45CB-F95C-F95914F226BC}"/>
              </a:ext>
            </a:extLst>
          </p:cNvPr>
          <p:cNvSpPr>
            <a:spLocks noGrp="1"/>
          </p:cNvSpPr>
          <p:nvPr>
            <p:ph type="title"/>
          </p:nvPr>
        </p:nvSpPr>
        <p:spPr>
          <a:xfrm>
            <a:off x="838200" y="557190"/>
            <a:ext cx="10515600" cy="1840010"/>
          </a:xfrm>
        </p:spPr>
        <p:txBody>
          <a:bodyPr>
            <a:normAutofit/>
          </a:bodyPr>
          <a:lstStyle/>
          <a:p>
            <a:r>
              <a:rPr lang="en-GB" sz="5200" b="1" u="sng">
                <a:solidFill>
                  <a:srgbClr val="0C305C"/>
                </a:solidFill>
                <a:latin typeface="Comic Sans MS" panose="030F0702030302020204" pitchFamily="66" charset="0"/>
              </a:rPr>
              <a:t>Prayer at St Joseph’s</a:t>
            </a:r>
          </a:p>
        </p:txBody>
      </p:sp>
      <p:pic>
        <p:nvPicPr>
          <p:cNvPr id="5" name="Picture 4">
            <a:extLst>
              <a:ext uri="{FF2B5EF4-FFF2-40B4-BE49-F238E27FC236}">
                <a16:creationId xmlns:a16="http://schemas.microsoft.com/office/drawing/2014/main" id="{A16D0981-32CC-22DD-22BD-449ABD91FD23}"/>
              </a:ext>
            </a:extLst>
          </p:cNvPr>
          <p:cNvPicPr>
            <a:picLocks noChangeAspect="1"/>
          </p:cNvPicPr>
          <p:nvPr/>
        </p:nvPicPr>
        <p:blipFill>
          <a:blip r:embed="rId2">
            <a:extLst>
              <a:ext uri="{28A0092B-C50C-407E-A947-70E740481C1C}">
                <a14:useLocalDpi xmlns:a14="http://schemas.microsoft.com/office/drawing/2010/main" val="0"/>
              </a:ext>
            </a:extLst>
          </a:blip>
          <a:srcRect r="-4" b="13558"/>
          <a:stretch>
            <a:fillRect/>
          </a:stretch>
        </p:blipFill>
        <p:spPr>
          <a:xfrm>
            <a:off x="182787" y="2558694"/>
            <a:ext cx="2827865" cy="3731891"/>
          </a:xfrm>
          <a:prstGeom prst="rect">
            <a:avLst/>
          </a:prstGeom>
        </p:spPr>
      </p:pic>
      <p:pic>
        <p:nvPicPr>
          <p:cNvPr id="4" name="Picture 3">
            <a:extLst>
              <a:ext uri="{FF2B5EF4-FFF2-40B4-BE49-F238E27FC236}">
                <a16:creationId xmlns:a16="http://schemas.microsoft.com/office/drawing/2014/main" id="{98D6BA96-44AB-971F-067D-77934CCE0E27}"/>
              </a:ext>
            </a:extLst>
          </p:cNvPr>
          <p:cNvPicPr>
            <a:picLocks noChangeAspect="1"/>
          </p:cNvPicPr>
          <p:nvPr/>
        </p:nvPicPr>
        <p:blipFill>
          <a:blip r:embed="rId3">
            <a:extLst>
              <a:ext uri="{28A0092B-C50C-407E-A947-70E740481C1C}">
                <a14:useLocalDpi xmlns:a14="http://schemas.microsoft.com/office/drawing/2010/main" val="0"/>
              </a:ext>
            </a:extLst>
          </a:blip>
          <a:srcRect l="31373" r="13309" b="-4"/>
          <a:stretch>
            <a:fillRect/>
          </a:stretch>
        </p:blipFill>
        <p:spPr>
          <a:xfrm>
            <a:off x="3180760" y="2558694"/>
            <a:ext cx="2827865" cy="3731891"/>
          </a:xfrm>
          <a:prstGeom prst="rect">
            <a:avLst/>
          </a:prstGeom>
        </p:spPr>
      </p:pic>
      <p:pic>
        <p:nvPicPr>
          <p:cNvPr id="3" name="Picture 2">
            <a:extLst>
              <a:ext uri="{FF2B5EF4-FFF2-40B4-BE49-F238E27FC236}">
                <a16:creationId xmlns:a16="http://schemas.microsoft.com/office/drawing/2014/main" id="{28EDA3A5-2B44-699B-FAEF-639A759BFCBA}"/>
              </a:ext>
            </a:extLst>
          </p:cNvPr>
          <p:cNvPicPr>
            <a:picLocks noChangeAspect="1"/>
          </p:cNvPicPr>
          <p:nvPr/>
        </p:nvPicPr>
        <p:blipFill>
          <a:blip r:embed="rId4">
            <a:extLst>
              <a:ext uri="{28A0092B-C50C-407E-A947-70E740481C1C}">
                <a14:useLocalDpi xmlns:a14="http://schemas.microsoft.com/office/drawing/2010/main" val="0"/>
              </a:ext>
            </a:extLst>
          </a:blip>
          <a:srcRect l="992" r="35357" b="2"/>
          <a:stretch>
            <a:fillRect/>
          </a:stretch>
        </p:blipFill>
        <p:spPr>
          <a:xfrm>
            <a:off x="6178733" y="2558694"/>
            <a:ext cx="2827865" cy="3731891"/>
          </a:xfrm>
          <a:prstGeom prst="rect">
            <a:avLst/>
          </a:prstGeom>
        </p:spPr>
      </p:pic>
      <p:pic>
        <p:nvPicPr>
          <p:cNvPr id="7" name="Picture 6">
            <a:extLst>
              <a:ext uri="{FF2B5EF4-FFF2-40B4-BE49-F238E27FC236}">
                <a16:creationId xmlns:a16="http://schemas.microsoft.com/office/drawing/2014/main" id="{642E2C8C-A50A-8DA8-72A6-7A7F858D75C7}"/>
              </a:ext>
            </a:extLst>
          </p:cNvPr>
          <p:cNvPicPr>
            <a:picLocks noChangeAspect="1"/>
          </p:cNvPicPr>
          <p:nvPr/>
        </p:nvPicPr>
        <p:blipFill>
          <a:blip r:embed="rId5">
            <a:extLst>
              <a:ext uri="{28A0092B-C50C-407E-A947-70E740481C1C}">
                <a14:useLocalDpi xmlns:a14="http://schemas.microsoft.com/office/drawing/2010/main" val="0"/>
              </a:ext>
            </a:extLst>
          </a:blip>
          <a:srcRect t="3993" r="3" b="3"/>
          <a:stretch>
            <a:fillRect/>
          </a:stretch>
        </p:blipFill>
        <p:spPr>
          <a:xfrm>
            <a:off x="9176706" y="2558694"/>
            <a:ext cx="2827865" cy="3731891"/>
          </a:xfrm>
          <a:prstGeom prst="rect">
            <a:avLst/>
          </a:prstGeom>
        </p:spPr>
      </p:pic>
    </p:spTree>
    <p:extLst>
      <p:ext uri="{BB962C8B-B14F-4D97-AF65-F5344CB8AC3E}">
        <p14:creationId xmlns:p14="http://schemas.microsoft.com/office/powerpoint/2010/main" val="274990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59A33-7392-EA5A-4E8E-F343BF6E7756}"/>
            </a:ext>
          </a:extLst>
        </p:cNvPr>
        <p:cNvGrpSpPr/>
        <p:nvPr/>
      </p:nvGrpSpPr>
      <p:grpSpPr>
        <a:xfrm>
          <a:off x="0" y="0"/>
          <a:ext cx="0" cy="0"/>
          <a:chOff x="0" y="0"/>
          <a:chExt cx="0" cy="0"/>
        </a:xfrm>
      </p:grpSpPr>
      <p:pic>
        <p:nvPicPr>
          <p:cNvPr id="8" name="Picture 7" descr="No photo description available.">
            <a:extLst>
              <a:ext uri="{FF2B5EF4-FFF2-40B4-BE49-F238E27FC236}">
                <a16:creationId xmlns:a16="http://schemas.microsoft.com/office/drawing/2014/main" id="{E57EB01C-B01B-369D-68B0-49E1B49D1C1D}"/>
              </a:ext>
            </a:extLst>
          </p:cNvPr>
          <p:cNvPicPr>
            <a:picLocks noChangeAspect="1"/>
          </p:cNvPicPr>
          <p:nvPr/>
        </p:nvPicPr>
        <p:blipFill>
          <a:blip r:embed="rId2"/>
          <a:srcRect t="30107" r="-2" b="11929"/>
          <a:stretch>
            <a:fillRect/>
          </a:stretch>
        </p:blipFill>
        <p:spPr>
          <a:xfrm>
            <a:off x="4493436" y="243"/>
            <a:ext cx="7698564"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5" name="Picture 4">
            <a:extLst>
              <a:ext uri="{FF2B5EF4-FFF2-40B4-BE49-F238E27FC236}">
                <a16:creationId xmlns:a16="http://schemas.microsoft.com/office/drawing/2014/main" id="{5D964A52-D111-5050-27EF-8EA6877F66C7}"/>
              </a:ext>
            </a:extLst>
          </p:cNvPr>
          <p:cNvPicPr>
            <a:picLocks noChangeAspect="1"/>
          </p:cNvPicPr>
          <p:nvPr/>
        </p:nvPicPr>
        <p:blipFill>
          <a:blip r:embed="rId3">
            <a:extLst>
              <a:ext uri="{28A0092B-C50C-407E-A947-70E740481C1C}">
                <a14:useLocalDpi xmlns:a14="http://schemas.microsoft.com/office/drawing/2010/main" val="0"/>
              </a:ext>
            </a:extLst>
          </a:blip>
          <a:srcRect t="11505" r="-3" b="25559"/>
          <a:stretch>
            <a:fillRect/>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3" name="Picture 2">
            <a:extLst>
              <a:ext uri="{FF2B5EF4-FFF2-40B4-BE49-F238E27FC236}">
                <a16:creationId xmlns:a16="http://schemas.microsoft.com/office/drawing/2014/main" id="{DF34A17D-9494-1C80-865F-82BCE8EE6CDF}"/>
              </a:ext>
            </a:extLst>
          </p:cNvPr>
          <p:cNvPicPr>
            <a:picLocks noChangeAspect="1"/>
          </p:cNvPicPr>
          <p:nvPr/>
        </p:nvPicPr>
        <p:blipFill>
          <a:blip r:embed="rId4">
            <a:extLst>
              <a:ext uri="{28A0092B-C50C-407E-A947-70E740481C1C}">
                <a14:useLocalDpi xmlns:a14="http://schemas.microsoft.com/office/drawing/2010/main" val="0"/>
              </a:ext>
            </a:extLst>
          </a:blip>
          <a:srcRect t="22632" r="2" b="15934"/>
          <a:stretch>
            <a:fillRect/>
          </a:stretch>
        </p:blipFill>
        <p:spPr>
          <a:xfrm>
            <a:off x="6350089"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4" name="Picture 3">
            <a:extLst>
              <a:ext uri="{FF2B5EF4-FFF2-40B4-BE49-F238E27FC236}">
                <a16:creationId xmlns:a16="http://schemas.microsoft.com/office/drawing/2014/main" id="{DFB244E9-710C-28EB-90D5-A06BC3236C0B}"/>
              </a:ext>
            </a:extLst>
          </p:cNvPr>
          <p:cNvPicPr>
            <a:picLocks noChangeAspect="1"/>
          </p:cNvPicPr>
          <p:nvPr/>
        </p:nvPicPr>
        <p:blipFill rotWithShape="1">
          <a:blip r:embed="rId5">
            <a:extLst>
              <a:ext uri="{28A0092B-C50C-407E-A947-70E740481C1C}">
                <a14:useLocalDpi xmlns:a14="http://schemas.microsoft.com/office/drawing/2010/main" val="0"/>
              </a:ext>
            </a:extLst>
          </a:blip>
          <a:srcRect t="25767" r="-2" b="2673"/>
          <a:stretch>
            <a:fillRect/>
          </a:stretch>
        </p:blipFill>
        <p:spPr bwMode="auto">
          <a:xfrm>
            <a:off x="20" y="3511295"/>
            <a:ext cx="769854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261002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975B7-C4DD-238A-E01B-1F5F29AD74E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9D00B9F-4510-9CC6-A368-F9520DD5D274}"/>
              </a:ext>
            </a:extLst>
          </p:cNvPr>
          <p:cNvPicPr>
            <a:picLocks noChangeAspect="1"/>
          </p:cNvPicPr>
          <p:nvPr/>
        </p:nvPicPr>
        <p:blipFill>
          <a:blip r:embed="rId2">
            <a:extLst>
              <a:ext uri="{28A0092B-C50C-407E-A947-70E740481C1C}">
                <a14:useLocalDpi xmlns:a14="http://schemas.microsoft.com/office/drawing/2010/main" val="0"/>
              </a:ext>
            </a:extLst>
          </a:blip>
          <a:srcRect t="9760" b="26746"/>
          <a:stretch>
            <a:fillRect/>
          </a:stretch>
        </p:blipFill>
        <p:spPr>
          <a:xfrm>
            <a:off x="20" y="10"/>
            <a:ext cx="4003019" cy="3388883"/>
          </a:xfrm>
          <a:prstGeom prst="rect">
            <a:avLst/>
          </a:prstGeom>
        </p:spPr>
      </p:pic>
      <p:pic>
        <p:nvPicPr>
          <p:cNvPr id="4" name="Picture 3">
            <a:extLst>
              <a:ext uri="{FF2B5EF4-FFF2-40B4-BE49-F238E27FC236}">
                <a16:creationId xmlns:a16="http://schemas.microsoft.com/office/drawing/2014/main" id="{B4DE8F37-AA14-0629-23F6-A7C63783092B}"/>
              </a:ext>
            </a:extLst>
          </p:cNvPr>
          <p:cNvPicPr>
            <a:picLocks noChangeAspect="1"/>
          </p:cNvPicPr>
          <p:nvPr/>
        </p:nvPicPr>
        <p:blipFill>
          <a:blip r:embed="rId3">
            <a:extLst>
              <a:ext uri="{28A0092B-C50C-407E-A947-70E740481C1C}">
                <a14:useLocalDpi xmlns:a14="http://schemas.microsoft.com/office/drawing/2010/main" val="0"/>
              </a:ext>
            </a:extLst>
          </a:blip>
          <a:srcRect l="268" r="11138" b="-3"/>
          <a:stretch>
            <a:fillRect/>
          </a:stretch>
        </p:blipFill>
        <p:spPr>
          <a:xfrm>
            <a:off x="20" y="3469102"/>
            <a:ext cx="4003019" cy="3388893"/>
          </a:xfrm>
          <a:prstGeom prst="rect">
            <a:avLst/>
          </a:prstGeom>
        </p:spPr>
      </p:pic>
      <p:pic>
        <p:nvPicPr>
          <p:cNvPr id="10" name="Picture 9">
            <a:extLst>
              <a:ext uri="{FF2B5EF4-FFF2-40B4-BE49-F238E27FC236}">
                <a16:creationId xmlns:a16="http://schemas.microsoft.com/office/drawing/2014/main" id="{5A135A7E-54F6-A5A0-2F46-2956522959D6}"/>
              </a:ext>
            </a:extLst>
          </p:cNvPr>
          <p:cNvPicPr>
            <a:picLocks noChangeAspect="1"/>
          </p:cNvPicPr>
          <p:nvPr/>
        </p:nvPicPr>
        <p:blipFill>
          <a:blip r:embed="rId4">
            <a:extLst>
              <a:ext uri="{28A0092B-C50C-407E-A947-70E740481C1C}">
                <a14:useLocalDpi xmlns:a14="http://schemas.microsoft.com/office/drawing/2010/main" val="0"/>
              </a:ext>
            </a:extLst>
          </a:blip>
          <a:srcRect l="18182" r="3777"/>
          <a:stretch>
            <a:fillRect/>
          </a:stretch>
        </p:blipFill>
        <p:spPr>
          <a:xfrm>
            <a:off x="4094479" y="10"/>
            <a:ext cx="4014047" cy="6857990"/>
          </a:xfrm>
          <a:prstGeom prst="rect">
            <a:avLst/>
          </a:prstGeom>
        </p:spPr>
      </p:pic>
      <p:pic>
        <p:nvPicPr>
          <p:cNvPr id="12" name="Picture 11">
            <a:extLst>
              <a:ext uri="{FF2B5EF4-FFF2-40B4-BE49-F238E27FC236}">
                <a16:creationId xmlns:a16="http://schemas.microsoft.com/office/drawing/2014/main" id="{C51C03D5-5574-38D2-D2E9-7F950CD6609A}"/>
              </a:ext>
            </a:extLst>
          </p:cNvPr>
          <p:cNvPicPr>
            <a:picLocks noChangeAspect="1"/>
          </p:cNvPicPr>
          <p:nvPr/>
        </p:nvPicPr>
        <p:blipFill>
          <a:blip r:embed="rId5">
            <a:extLst>
              <a:ext uri="{28A0092B-C50C-407E-A947-70E740481C1C}">
                <a14:useLocalDpi xmlns:a14="http://schemas.microsoft.com/office/drawing/2010/main" val="0"/>
              </a:ext>
            </a:extLst>
          </a:blip>
          <a:srcRect t="8629" r="4" b="4"/>
          <a:stretch>
            <a:fillRect/>
          </a:stretch>
        </p:blipFill>
        <p:spPr>
          <a:xfrm>
            <a:off x="8188960" y="10"/>
            <a:ext cx="4003039" cy="3383270"/>
          </a:xfrm>
          <a:prstGeom prst="rect">
            <a:avLst/>
          </a:prstGeom>
        </p:spPr>
      </p:pic>
      <p:pic>
        <p:nvPicPr>
          <p:cNvPr id="6" name="Picture 5">
            <a:extLst>
              <a:ext uri="{FF2B5EF4-FFF2-40B4-BE49-F238E27FC236}">
                <a16:creationId xmlns:a16="http://schemas.microsoft.com/office/drawing/2014/main" id="{4379E403-6180-248C-FA35-A521AE2817BA}"/>
              </a:ext>
            </a:extLst>
          </p:cNvPr>
          <p:cNvPicPr>
            <a:picLocks noChangeAspect="1"/>
          </p:cNvPicPr>
          <p:nvPr/>
        </p:nvPicPr>
        <p:blipFill>
          <a:blip r:embed="rId6">
            <a:extLst>
              <a:ext uri="{28A0092B-C50C-407E-A947-70E740481C1C}">
                <a14:useLocalDpi xmlns:a14="http://schemas.microsoft.com/office/drawing/2010/main" val="0"/>
              </a:ext>
            </a:extLst>
          </a:blip>
          <a:srcRect t="21707" r="-2" b="14835"/>
          <a:stretch>
            <a:fillRect/>
          </a:stretch>
        </p:blipFill>
        <p:spPr>
          <a:xfrm>
            <a:off x="8199966" y="3469102"/>
            <a:ext cx="3992034" cy="3388893"/>
          </a:xfrm>
          <a:prstGeom prst="rect">
            <a:avLst/>
          </a:prstGeom>
        </p:spPr>
      </p:pic>
    </p:spTree>
    <p:extLst>
      <p:ext uri="{BB962C8B-B14F-4D97-AF65-F5344CB8AC3E}">
        <p14:creationId xmlns:p14="http://schemas.microsoft.com/office/powerpoint/2010/main" val="3516069005"/>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A5E5C2-0AA1-4E30-80B1-FFD554752783}">
  <we:reference id="f5f369e5-aa35-49d7-ad7b-638152ddb008" version="1.0.0.1" store="EXCatalog" storeType="EXCatalog"/>
  <we:alternateReferences>
    <we:reference id="WA200010001" version="1.0.0.1" store="en-US" storeType="OMEX"/>
  </we:alternateReferences>
  <we:properties>
    <we:property name="claude.fileId" value="&quot;cd0c4d38-103d-4201-b038-17c5f315fab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353</TotalTime>
  <Words>1846</Words>
  <Application>Microsoft Office PowerPoint</Application>
  <PresentationFormat>Widescreen</PresentationFormat>
  <Paragraphs>78</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Aptos Display</vt:lpstr>
      <vt:lpstr>Arial</vt:lpstr>
      <vt:lpstr>Calibri</vt:lpstr>
      <vt:lpstr>Comic Sans MS</vt:lpstr>
      <vt:lpstr>Office Theme</vt:lpstr>
      <vt:lpstr>PowerPoint Presentation</vt:lpstr>
      <vt:lpstr> St Joseph’s, where we’re  Learning with Jesus, to be the best we can be and we ‘Love, Care, Share’</vt:lpstr>
      <vt:lpstr>PowerPoint Presentation</vt:lpstr>
      <vt:lpstr>Catholic Social Teaching</vt:lpstr>
      <vt:lpstr>PowerPoint Presentation</vt:lpstr>
      <vt:lpstr>Class Saints</vt:lpstr>
      <vt:lpstr>Our Virtues</vt:lpstr>
      <vt:lpstr>Our Prayer Room</vt:lpstr>
      <vt:lpstr>St Joseph's Feast Day Mass</vt:lpstr>
      <vt:lpstr>Lent</vt:lpstr>
      <vt:lpstr>Sacraments</vt:lpstr>
      <vt:lpstr>EYFS and Key Stage 1 Nativity</vt:lpstr>
      <vt:lpstr>Year 2 Candlelight Carol Service </vt:lpstr>
      <vt:lpstr>Year 4 and 5 Easter Celebration</vt:lpstr>
      <vt:lpstr>Remembrance</vt:lpstr>
      <vt:lpstr>Welcome Mass At the beginning of the school year, we celebrate our Welcome Mass as a whole school community. It is a special opportunity to welcome our new pupils and staff and to remind everyone that we are part of the St Joseph’s family. As part of the Mass, each new child and staff member is given a pebble. They add their pebble to our school bowl as a symbol of joining our school family and becoming part of our community. During the Mass, our priest also anoints each member of staff with oil as a sign of their service and commitment to working in a Catholic school. This reminds us that all staff have an important role in supporting our children and living out our Catholic mission. When our children leave us in Year 6, they take their pebble with them as a special reminder of their time at our wonderful school and the family they have been part of. </vt:lpstr>
      <vt:lpstr>PowerPoint Presentation</vt:lpstr>
      <vt:lpstr>Supporting Mary's Meals</vt:lpstr>
      <vt:lpstr>Some of our events to support our mission…. Playing with our ‘grandfriends’, running a MacMillan Coffee Morning, collecting for Bradford Baby Bank</vt:lpstr>
      <vt:lpstr>Supporting Inn Churches, St Patrick’s Mission, making cards for our local parish</vt:lpstr>
      <vt:lpstr>Prayer at St Joseph’s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Louise Robinson</dc:creator>
  <cp:lastModifiedBy>Louise Robinson</cp:lastModifiedBy>
  <cp:revision>3</cp:revision>
  <dcterms:created xsi:type="dcterms:W3CDTF">2026-09-27T21:53:00Z</dcterms:created>
  <dcterms:modified xsi:type="dcterms:W3CDTF">2026-11-01T21:49:13Z</dcterms:modified>
</cp:coreProperties>
</file>